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2" r:id="rId7"/>
    <p:sldId id="264" r:id="rId8"/>
    <p:sldId id="267" r:id="rId9"/>
    <p:sldId id="261" r:id="rId10"/>
    <p:sldId id="263" r:id="rId11"/>
    <p:sldId id="266" r:id="rId12"/>
    <p:sldId id="268" r:id="rId13"/>
  </p:sldIdLst>
  <p:sldSz cx="12192000" cy="6858000"/>
  <p:notesSz cx="6858000" cy="9144000"/>
  <p:defaultText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8433"/>
    <a:srgbClr val="45EA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87" d="100"/>
          <a:sy n="87" d="100"/>
        </p:scale>
        <p:origin x="62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5.xml"/><Relationship Id="rId1" Type="http://schemas.openxmlformats.org/officeDocument/2006/relationships/slide" Target="../slides/slide4.xml"/><Relationship Id="rId4" Type="http://schemas.openxmlformats.org/officeDocument/2006/relationships/slide" Target="../slides/slide3.xml"/></Relationships>
</file>

<file path=ppt/diagrams/_rels/data3.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6.xml"/><Relationship Id="rId1"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27FD89-E24A-49CE-9AE2-13296FD649D1}"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pPr rtl="1"/>
          <a:endParaRPr lang="ar-OM"/>
        </a:p>
      </dgm:t>
    </dgm:pt>
    <dgm:pt modelId="{0B64E0DB-852F-459F-8FE1-45D024F6CDBE}">
      <dgm:prSet phldrT="[Text]" custT="1"/>
      <dgm:spPr/>
      <dgm:t>
        <a:bodyPr/>
        <a:lstStyle/>
        <a:p>
          <a:pPr rtl="1"/>
          <a:r>
            <a:rPr lang="ar-SA" sz="4400" dirty="0" smtClean="0">
              <a:cs typeface="Khalid Art bold" pitchFamily="2" charset="-78"/>
            </a:rPr>
            <a:t>محاور ورقة العمل</a:t>
          </a:r>
          <a:endParaRPr lang="ar-OM" sz="2800" dirty="0">
            <a:cs typeface="Khalid Art bold" pitchFamily="2" charset="-78"/>
          </a:endParaRPr>
        </a:p>
      </dgm:t>
    </dgm:pt>
    <dgm:pt modelId="{C2757D8C-5703-4E10-9BCA-CD981D52C528}" type="parTrans" cxnId="{5416FF64-CE2A-43DB-BE9C-BC804026D645}">
      <dgm:prSet/>
      <dgm:spPr/>
      <dgm:t>
        <a:bodyPr/>
        <a:lstStyle/>
        <a:p>
          <a:pPr rtl="1"/>
          <a:endParaRPr lang="ar-OM"/>
        </a:p>
      </dgm:t>
    </dgm:pt>
    <dgm:pt modelId="{15442D3C-A913-4BA2-A2F5-0A4407581D43}" type="sibTrans" cxnId="{5416FF64-CE2A-43DB-BE9C-BC804026D645}">
      <dgm:prSet/>
      <dgm:spPr/>
      <dgm:t>
        <a:bodyPr/>
        <a:lstStyle/>
        <a:p>
          <a:pPr rtl="1"/>
          <a:endParaRPr lang="ar-OM"/>
        </a:p>
      </dgm:t>
    </dgm:pt>
    <dgm:pt modelId="{F07BA4D9-57C2-45E0-97C7-493A038AAD5B}">
      <dgm:prSet phldrT="[Text]"/>
      <dgm:spPr/>
      <dgm:t>
        <a:bodyPr/>
        <a:lstStyle/>
        <a:p>
          <a:pPr rtl="1"/>
          <a:r>
            <a:rPr lang="en-US" dirty="0" err="1" smtClean="0">
              <a:cs typeface="Khalid Art bold" pitchFamily="2" charset="-78"/>
            </a:rPr>
            <a:t>Swot</a:t>
          </a:r>
          <a:endParaRPr lang="ar-SA" dirty="0" smtClean="0">
            <a:cs typeface="Khalid Art bold" pitchFamily="2" charset="-78"/>
          </a:endParaRPr>
        </a:p>
        <a:p>
          <a:pPr rtl="1"/>
          <a:r>
            <a:rPr lang="ar-SA" dirty="0" smtClean="0">
              <a:cs typeface="Khalid Art bold" pitchFamily="2" charset="-78"/>
            </a:rPr>
            <a:t>تحليل</a:t>
          </a:r>
          <a:endParaRPr lang="ar-OM"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2C7C0F55-9B96-4788-8676-7487ADAD4B52}" type="parTrans" cxnId="{FD9FF25F-7144-4EC3-869E-0F6F873E0AC7}">
      <dgm:prSet/>
      <dgm:spPr/>
      <dgm:t>
        <a:bodyPr/>
        <a:lstStyle/>
        <a:p>
          <a:pPr rtl="1"/>
          <a:endParaRPr lang="ar-OM"/>
        </a:p>
      </dgm:t>
    </dgm:pt>
    <dgm:pt modelId="{3249C3FF-35A8-44F3-8D64-B7787BB02281}" type="sibTrans" cxnId="{FD9FF25F-7144-4EC3-869E-0F6F873E0AC7}">
      <dgm:prSet/>
      <dgm:spPr/>
      <dgm:t>
        <a:bodyPr/>
        <a:lstStyle/>
        <a:p>
          <a:pPr rtl="1"/>
          <a:endParaRPr lang="ar-OM"/>
        </a:p>
      </dgm:t>
    </dgm:pt>
    <dgm:pt modelId="{568C3201-E599-4BAB-9FAA-62603F217FF0}">
      <dgm:prSet phldrT="[Text]"/>
      <dgm:spPr/>
      <dgm:t>
        <a:bodyPr/>
        <a:lstStyle/>
        <a:p>
          <a:pPr rtl="1"/>
          <a:r>
            <a:rPr lang="en-US" dirty="0" smtClean="0"/>
            <a:t>4ps</a:t>
          </a:r>
          <a:endParaRPr lang="ar-OM"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7F1CC7C0-0D63-457B-932F-6CB1F6C8C7FA}" type="parTrans" cxnId="{FB869920-C8A9-4365-B3E5-87B63795EE1F}">
      <dgm:prSet/>
      <dgm:spPr/>
      <dgm:t>
        <a:bodyPr/>
        <a:lstStyle/>
        <a:p>
          <a:pPr rtl="1"/>
          <a:endParaRPr lang="ar-OM"/>
        </a:p>
      </dgm:t>
    </dgm:pt>
    <dgm:pt modelId="{0C0C38FE-A623-421C-B537-5087C3E0CDCC}" type="sibTrans" cxnId="{FB869920-C8A9-4365-B3E5-87B63795EE1F}">
      <dgm:prSet/>
      <dgm:spPr/>
      <dgm:t>
        <a:bodyPr/>
        <a:lstStyle/>
        <a:p>
          <a:pPr rtl="1"/>
          <a:endParaRPr lang="ar-OM"/>
        </a:p>
      </dgm:t>
    </dgm:pt>
    <dgm:pt modelId="{9F6C94F2-719F-412C-80FB-FA1EC644A730}">
      <dgm:prSet phldrT="[Text]"/>
      <dgm:spPr/>
      <dgm:t>
        <a:bodyPr/>
        <a:lstStyle/>
        <a:p>
          <a:pPr rtl="1"/>
          <a:r>
            <a:rPr lang="ar-SA" dirty="0" smtClean="0">
              <a:cs typeface="Khalid Art bold" pitchFamily="2" charset="-78"/>
            </a:rPr>
            <a:t>استمرارية المشروع واستدامته</a:t>
          </a:r>
          <a:endParaRPr lang="ar-OM"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A7F2A773-938D-4EE6-8F22-609F6EA086DC}" type="parTrans" cxnId="{886AE4FD-5E39-4029-9DF5-9C8891B05D30}">
      <dgm:prSet/>
      <dgm:spPr/>
      <dgm:t>
        <a:bodyPr/>
        <a:lstStyle/>
        <a:p>
          <a:pPr rtl="1"/>
          <a:endParaRPr lang="ar-OM"/>
        </a:p>
      </dgm:t>
    </dgm:pt>
    <dgm:pt modelId="{6BD76026-8823-4D6C-86B5-6F48238FD9C5}" type="sibTrans" cxnId="{886AE4FD-5E39-4029-9DF5-9C8891B05D30}">
      <dgm:prSet/>
      <dgm:spPr/>
      <dgm:t>
        <a:bodyPr/>
        <a:lstStyle/>
        <a:p>
          <a:pPr rtl="1"/>
          <a:endParaRPr lang="ar-OM"/>
        </a:p>
      </dgm:t>
    </dgm:pt>
    <dgm:pt modelId="{64636947-837F-45FE-886B-5695682A9BBC}">
      <dgm:prSet phldrT="[Text]"/>
      <dgm:spPr/>
      <dgm:t>
        <a:bodyPr/>
        <a:lstStyle/>
        <a:p>
          <a:pPr rtl="1"/>
          <a:r>
            <a:rPr lang="ar-SA" dirty="0" smtClean="0">
              <a:cs typeface="Khalid Art bold" pitchFamily="2" charset="-78"/>
            </a:rPr>
            <a:t>الرؤية+الرسالة اهداف المشروع</a:t>
          </a:r>
          <a:endParaRPr lang="ar-OM"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A9F16633-2F92-4EE9-B0EE-40E2BB7F8A56}" type="parTrans" cxnId="{ADD80AB1-D5F5-412F-8F35-9F76F3E3ACE9}">
      <dgm:prSet/>
      <dgm:spPr/>
      <dgm:t>
        <a:bodyPr/>
        <a:lstStyle/>
        <a:p>
          <a:pPr rtl="1"/>
          <a:endParaRPr lang="ar-OM"/>
        </a:p>
      </dgm:t>
    </dgm:pt>
    <dgm:pt modelId="{C8882851-71D9-4DDE-A2F2-A4977F72A9E4}" type="sibTrans" cxnId="{ADD80AB1-D5F5-412F-8F35-9F76F3E3ACE9}">
      <dgm:prSet/>
      <dgm:spPr/>
      <dgm:t>
        <a:bodyPr/>
        <a:lstStyle/>
        <a:p>
          <a:pPr rtl="1"/>
          <a:endParaRPr lang="ar-OM"/>
        </a:p>
      </dgm:t>
    </dgm:pt>
    <dgm:pt modelId="{F1563CA4-B934-480F-BE10-83A595B785FF}" type="pres">
      <dgm:prSet presAssocID="{AB27FD89-E24A-49CE-9AE2-13296FD649D1}" presName="hierChild1" presStyleCnt="0">
        <dgm:presLayoutVars>
          <dgm:orgChart val="1"/>
          <dgm:chPref val="1"/>
          <dgm:dir/>
          <dgm:animOne val="branch"/>
          <dgm:animLvl val="lvl"/>
          <dgm:resizeHandles/>
        </dgm:presLayoutVars>
      </dgm:prSet>
      <dgm:spPr/>
      <dgm:t>
        <a:bodyPr/>
        <a:lstStyle/>
        <a:p>
          <a:pPr rtl="1"/>
          <a:endParaRPr lang="ar-OM"/>
        </a:p>
      </dgm:t>
    </dgm:pt>
    <dgm:pt modelId="{ED27DBD2-2FEE-4495-903A-9A71B11182D5}" type="pres">
      <dgm:prSet presAssocID="{0B64E0DB-852F-459F-8FE1-45D024F6CDBE}" presName="hierRoot1" presStyleCnt="0">
        <dgm:presLayoutVars>
          <dgm:hierBranch val="init"/>
        </dgm:presLayoutVars>
      </dgm:prSet>
      <dgm:spPr/>
    </dgm:pt>
    <dgm:pt modelId="{17D1B5DB-B71F-472D-A8D2-C1063684924E}" type="pres">
      <dgm:prSet presAssocID="{0B64E0DB-852F-459F-8FE1-45D024F6CDBE}" presName="rootComposite1" presStyleCnt="0"/>
      <dgm:spPr/>
    </dgm:pt>
    <dgm:pt modelId="{42373744-6271-4E0B-B020-407A0D278DDB}" type="pres">
      <dgm:prSet presAssocID="{0B64E0DB-852F-459F-8FE1-45D024F6CDBE}" presName="rootText1" presStyleLbl="node0" presStyleIdx="0" presStyleCnt="1" custScaleX="193068">
        <dgm:presLayoutVars>
          <dgm:chPref val="3"/>
        </dgm:presLayoutVars>
      </dgm:prSet>
      <dgm:spPr/>
      <dgm:t>
        <a:bodyPr/>
        <a:lstStyle/>
        <a:p>
          <a:pPr rtl="1"/>
          <a:endParaRPr lang="ar-OM"/>
        </a:p>
      </dgm:t>
    </dgm:pt>
    <dgm:pt modelId="{1C6CF282-F77A-4F1D-9E68-80267702346A}" type="pres">
      <dgm:prSet presAssocID="{0B64E0DB-852F-459F-8FE1-45D024F6CDBE}" presName="rootConnector1" presStyleLbl="node1" presStyleIdx="0" presStyleCnt="0"/>
      <dgm:spPr/>
      <dgm:t>
        <a:bodyPr/>
        <a:lstStyle/>
        <a:p>
          <a:pPr rtl="1"/>
          <a:endParaRPr lang="ar-OM"/>
        </a:p>
      </dgm:t>
    </dgm:pt>
    <dgm:pt modelId="{E9E0DB8C-15FB-4C48-BD9F-55B8B6786642}" type="pres">
      <dgm:prSet presAssocID="{0B64E0DB-852F-459F-8FE1-45D024F6CDBE}" presName="hierChild2" presStyleCnt="0"/>
      <dgm:spPr/>
    </dgm:pt>
    <dgm:pt modelId="{E55C3DBE-1606-4F87-965B-57BA45CAC405}" type="pres">
      <dgm:prSet presAssocID="{A9F16633-2F92-4EE9-B0EE-40E2BB7F8A56}" presName="Name37" presStyleLbl="parChTrans1D2" presStyleIdx="0" presStyleCnt="4"/>
      <dgm:spPr/>
      <dgm:t>
        <a:bodyPr/>
        <a:lstStyle/>
        <a:p>
          <a:pPr rtl="1"/>
          <a:endParaRPr lang="ar-OM"/>
        </a:p>
      </dgm:t>
    </dgm:pt>
    <dgm:pt modelId="{78354D52-5859-413A-ADF3-B73447199E3A}" type="pres">
      <dgm:prSet presAssocID="{64636947-837F-45FE-886B-5695682A9BBC}" presName="hierRoot2" presStyleCnt="0">
        <dgm:presLayoutVars>
          <dgm:hierBranch val="init"/>
        </dgm:presLayoutVars>
      </dgm:prSet>
      <dgm:spPr/>
    </dgm:pt>
    <dgm:pt modelId="{B2250C81-85DC-49EB-AC10-C5EEF6C8A27C}" type="pres">
      <dgm:prSet presAssocID="{64636947-837F-45FE-886B-5695682A9BBC}" presName="rootComposite" presStyleCnt="0"/>
      <dgm:spPr/>
    </dgm:pt>
    <dgm:pt modelId="{42736766-1675-4E49-B4FE-735868437560}" type="pres">
      <dgm:prSet presAssocID="{64636947-837F-45FE-886B-5695682A9BBC}" presName="rootText" presStyleLbl="node2" presStyleIdx="0" presStyleCnt="4" custLinFactNeighborX="10447" custLinFactNeighborY="-1881">
        <dgm:presLayoutVars>
          <dgm:chPref val="3"/>
        </dgm:presLayoutVars>
      </dgm:prSet>
      <dgm:spPr/>
      <dgm:t>
        <a:bodyPr/>
        <a:lstStyle/>
        <a:p>
          <a:pPr rtl="1"/>
          <a:endParaRPr lang="ar-OM"/>
        </a:p>
      </dgm:t>
    </dgm:pt>
    <dgm:pt modelId="{523724B1-D1C9-400F-A6B8-AE8FB50B8082}" type="pres">
      <dgm:prSet presAssocID="{64636947-837F-45FE-886B-5695682A9BBC}" presName="rootConnector" presStyleLbl="node2" presStyleIdx="0" presStyleCnt="4"/>
      <dgm:spPr/>
      <dgm:t>
        <a:bodyPr/>
        <a:lstStyle/>
        <a:p>
          <a:pPr rtl="1"/>
          <a:endParaRPr lang="ar-OM"/>
        </a:p>
      </dgm:t>
    </dgm:pt>
    <dgm:pt modelId="{214E59AD-8CC2-4F85-A973-6BC70764BA58}" type="pres">
      <dgm:prSet presAssocID="{64636947-837F-45FE-886B-5695682A9BBC}" presName="hierChild4" presStyleCnt="0"/>
      <dgm:spPr/>
    </dgm:pt>
    <dgm:pt modelId="{1EFCE45A-9673-4D9A-BB7B-9B2B2A0A5C18}" type="pres">
      <dgm:prSet presAssocID="{64636947-837F-45FE-886B-5695682A9BBC}" presName="hierChild5" presStyleCnt="0"/>
      <dgm:spPr/>
    </dgm:pt>
    <dgm:pt modelId="{E6DD127F-E1B2-4DC6-B9EE-F4B7E3A73CCE}" type="pres">
      <dgm:prSet presAssocID="{2C7C0F55-9B96-4788-8676-7487ADAD4B52}" presName="Name37" presStyleLbl="parChTrans1D2" presStyleIdx="1" presStyleCnt="4"/>
      <dgm:spPr/>
      <dgm:t>
        <a:bodyPr/>
        <a:lstStyle/>
        <a:p>
          <a:pPr rtl="1"/>
          <a:endParaRPr lang="ar-OM"/>
        </a:p>
      </dgm:t>
    </dgm:pt>
    <dgm:pt modelId="{A89F34B5-D0F6-4E53-9B9C-18F8C3E97863}" type="pres">
      <dgm:prSet presAssocID="{F07BA4D9-57C2-45E0-97C7-493A038AAD5B}" presName="hierRoot2" presStyleCnt="0">
        <dgm:presLayoutVars>
          <dgm:hierBranch val="init"/>
        </dgm:presLayoutVars>
      </dgm:prSet>
      <dgm:spPr/>
    </dgm:pt>
    <dgm:pt modelId="{15F8F3DB-1F3C-406B-8FE0-5A084C8BC737}" type="pres">
      <dgm:prSet presAssocID="{F07BA4D9-57C2-45E0-97C7-493A038AAD5B}" presName="rootComposite" presStyleCnt="0"/>
      <dgm:spPr/>
    </dgm:pt>
    <dgm:pt modelId="{43572316-451C-47CF-8D5C-D655D5BF46BE}" type="pres">
      <dgm:prSet presAssocID="{F07BA4D9-57C2-45E0-97C7-493A038AAD5B}" presName="rootText" presStyleLbl="node2" presStyleIdx="1" presStyleCnt="4">
        <dgm:presLayoutVars>
          <dgm:chPref val="3"/>
        </dgm:presLayoutVars>
      </dgm:prSet>
      <dgm:spPr/>
      <dgm:t>
        <a:bodyPr/>
        <a:lstStyle/>
        <a:p>
          <a:pPr rtl="1"/>
          <a:endParaRPr lang="ar-OM"/>
        </a:p>
      </dgm:t>
    </dgm:pt>
    <dgm:pt modelId="{5DA30DE3-E09C-454E-8DFA-F08B83FB56DF}" type="pres">
      <dgm:prSet presAssocID="{F07BA4D9-57C2-45E0-97C7-493A038AAD5B}" presName="rootConnector" presStyleLbl="node2" presStyleIdx="1" presStyleCnt="4"/>
      <dgm:spPr/>
      <dgm:t>
        <a:bodyPr/>
        <a:lstStyle/>
        <a:p>
          <a:pPr rtl="1"/>
          <a:endParaRPr lang="ar-OM"/>
        </a:p>
      </dgm:t>
    </dgm:pt>
    <dgm:pt modelId="{757B4796-4847-4804-B331-AB8C9B8E4608}" type="pres">
      <dgm:prSet presAssocID="{F07BA4D9-57C2-45E0-97C7-493A038AAD5B}" presName="hierChild4" presStyleCnt="0"/>
      <dgm:spPr/>
    </dgm:pt>
    <dgm:pt modelId="{B518A69B-0EE2-4F4C-B3FA-D087AC5BABA8}" type="pres">
      <dgm:prSet presAssocID="{F07BA4D9-57C2-45E0-97C7-493A038AAD5B}" presName="hierChild5" presStyleCnt="0"/>
      <dgm:spPr/>
    </dgm:pt>
    <dgm:pt modelId="{29F62126-35E2-45AF-9053-136D1C1F390E}" type="pres">
      <dgm:prSet presAssocID="{7F1CC7C0-0D63-457B-932F-6CB1F6C8C7FA}" presName="Name37" presStyleLbl="parChTrans1D2" presStyleIdx="2" presStyleCnt="4"/>
      <dgm:spPr/>
      <dgm:t>
        <a:bodyPr/>
        <a:lstStyle/>
        <a:p>
          <a:pPr rtl="1"/>
          <a:endParaRPr lang="ar-OM"/>
        </a:p>
      </dgm:t>
    </dgm:pt>
    <dgm:pt modelId="{F828F985-6248-495F-A9D6-26C75D5A94C4}" type="pres">
      <dgm:prSet presAssocID="{568C3201-E599-4BAB-9FAA-62603F217FF0}" presName="hierRoot2" presStyleCnt="0">
        <dgm:presLayoutVars>
          <dgm:hierBranch val="init"/>
        </dgm:presLayoutVars>
      </dgm:prSet>
      <dgm:spPr/>
    </dgm:pt>
    <dgm:pt modelId="{908D7C8B-8C21-4EEA-8AA7-6FC3E5F51240}" type="pres">
      <dgm:prSet presAssocID="{568C3201-E599-4BAB-9FAA-62603F217FF0}" presName="rootComposite" presStyleCnt="0"/>
      <dgm:spPr/>
    </dgm:pt>
    <dgm:pt modelId="{FC42832E-2A32-407B-BE76-B59B94DD3919}" type="pres">
      <dgm:prSet presAssocID="{568C3201-E599-4BAB-9FAA-62603F217FF0}" presName="rootText" presStyleLbl="node2" presStyleIdx="2" presStyleCnt="4">
        <dgm:presLayoutVars>
          <dgm:chPref val="3"/>
        </dgm:presLayoutVars>
      </dgm:prSet>
      <dgm:spPr/>
      <dgm:t>
        <a:bodyPr/>
        <a:lstStyle/>
        <a:p>
          <a:pPr rtl="1"/>
          <a:endParaRPr lang="ar-OM"/>
        </a:p>
      </dgm:t>
    </dgm:pt>
    <dgm:pt modelId="{89E3928A-EDAC-4839-B966-3EE5FE17966E}" type="pres">
      <dgm:prSet presAssocID="{568C3201-E599-4BAB-9FAA-62603F217FF0}" presName="rootConnector" presStyleLbl="node2" presStyleIdx="2" presStyleCnt="4"/>
      <dgm:spPr/>
      <dgm:t>
        <a:bodyPr/>
        <a:lstStyle/>
        <a:p>
          <a:pPr rtl="1"/>
          <a:endParaRPr lang="ar-OM"/>
        </a:p>
      </dgm:t>
    </dgm:pt>
    <dgm:pt modelId="{88CEB729-4AA9-44CE-A001-BE2C1D299CDD}" type="pres">
      <dgm:prSet presAssocID="{568C3201-E599-4BAB-9FAA-62603F217FF0}" presName="hierChild4" presStyleCnt="0"/>
      <dgm:spPr/>
    </dgm:pt>
    <dgm:pt modelId="{BED5D9CB-2EA1-4A02-8757-32CA53175747}" type="pres">
      <dgm:prSet presAssocID="{568C3201-E599-4BAB-9FAA-62603F217FF0}" presName="hierChild5" presStyleCnt="0"/>
      <dgm:spPr/>
    </dgm:pt>
    <dgm:pt modelId="{41AD7E5B-C4C3-4EB6-B9F5-5309C13672E1}" type="pres">
      <dgm:prSet presAssocID="{A7F2A773-938D-4EE6-8F22-609F6EA086DC}" presName="Name37" presStyleLbl="parChTrans1D2" presStyleIdx="3" presStyleCnt="4"/>
      <dgm:spPr/>
      <dgm:t>
        <a:bodyPr/>
        <a:lstStyle/>
        <a:p>
          <a:pPr rtl="1"/>
          <a:endParaRPr lang="ar-OM"/>
        </a:p>
      </dgm:t>
    </dgm:pt>
    <dgm:pt modelId="{C0124248-493F-4CC3-93E2-79961E45E57B}" type="pres">
      <dgm:prSet presAssocID="{9F6C94F2-719F-412C-80FB-FA1EC644A730}" presName="hierRoot2" presStyleCnt="0">
        <dgm:presLayoutVars>
          <dgm:hierBranch val="init"/>
        </dgm:presLayoutVars>
      </dgm:prSet>
      <dgm:spPr/>
    </dgm:pt>
    <dgm:pt modelId="{090742C9-1FC7-4F39-AC3F-8AA862578C0D}" type="pres">
      <dgm:prSet presAssocID="{9F6C94F2-719F-412C-80FB-FA1EC644A730}" presName="rootComposite" presStyleCnt="0"/>
      <dgm:spPr/>
    </dgm:pt>
    <dgm:pt modelId="{ED1397E6-994A-4AAF-8B51-F8A6AAE74B9F}" type="pres">
      <dgm:prSet presAssocID="{9F6C94F2-719F-412C-80FB-FA1EC644A730}" presName="rootText" presStyleLbl="node2" presStyleIdx="3" presStyleCnt="4">
        <dgm:presLayoutVars>
          <dgm:chPref val="3"/>
        </dgm:presLayoutVars>
      </dgm:prSet>
      <dgm:spPr/>
      <dgm:t>
        <a:bodyPr/>
        <a:lstStyle/>
        <a:p>
          <a:pPr rtl="1"/>
          <a:endParaRPr lang="ar-OM"/>
        </a:p>
      </dgm:t>
    </dgm:pt>
    <dgm:pt modelId="{A59396BF-5CEB-4104-AF5A-5A280EA55780}" type="pres">
      <dgm:prSet presAssocID="{9F6C94F2-719F-412C-80FB-FA1EC644A730}" presName="rootConnector" presStyleLbl="node2" presStyleIdx="3" presStyleCnt="4"/>
      <dgm:spPr/>
      <dgm:t>
        <a:bodyPr/>
        <a:lstStyle/>
        <a:p>
          <a:pPr rtl="1"/>
          <a:endParaRPr lang="ar-OM"/>
        </a:p>
      </dgm:t>
    </dgm:pt>
    <dgm:pt modelId="{1FD5CADA-254F-4F0D-A646-E12E1E5DE3CA}" type="pres">
      <dgm:prSet presAssocID="{9F6C94F2-719F-412C-80FB-FA1EC644A730}" presName="hierChild4" presStyleCnt="0"/>
      <dgm:spPr/>
    </dgm:pt>
    <dgm:pt modelId="{BC3AA392-882E-48DE-AA6D-CFC2518C5E28}" type="pres">
      <dgm:prSet presAssocID="{9F6C94F2-719F-412C-80FB-FA1EC644A730}" presName="hierChild5" presStyleCnt="0"/>
      <dgm:spPr/>
    </dgm:pt>
    <dgm:pt modelId="{9F5AC0FC-CEB4-48E0-A955-861F9CECA45F}" type="pres">
      <dgm:prSet presAssocID="{0B64E0DB-852F-459F-8FE1-45D024F6CDBE}" presName="hierChild3" presStyleCnt="0"/>
      <dgm:spPr/>
    </dgm:pt>
  </dgm:ptLst>
  <dgm:cxnLst>
    <dgm:cxn modelId="{B3B0C972-71AE-468A-A127-8E8236A65EF2}" type="presOf" srcId="{64636947-837F-45FE-886B-5695682A9BBC}" destId="{523724B1-D1C9-400F-A6B8-AE8FB50B8082}" srcOrd="1" destOrd="0" presId="urn:microsoft.com/office/officeart/2005/8/layout/orgChart1"/>
    <dgm:cxn modelId="{ADD80AB1-D5F5-412F-8F35-9F76F3E3ACE9}" srcId="{0B64E0DB-852F-459F-8FE1-45D024F6CDBE}" destId="{64636947-837F-45FE-886B-5695682A9BBC}" srcOrd="0" destOrd="0" parTransId="{A9F16633-2F92-4EE9-B0EE-40E2BB7F8A56}" sibTransId="{C8882851-71D9-4DDE-A2F2-A4977F72A9E4}"/>
    <dgm:cxn modelId="{3C3A7151-57EF-4B1A-AAA2-28487CDA60B3}" type="presOf" srcId="{F07BA4D9-57C2-45E0-97C7-493A038AAD5B}" destId="{5DA30DE3-E09C-454E-8DFA-F08B83FB56DF}" srcOrd="1" destOrd="0" presId="urn:microsoft.com/office/officeart/2005/8/layout/orgChart1"/>
    <dgm:cxn modelId="{777A982F-61CA-4458-A5FE-4D7D1F93F8FC}" type="presOf" srcId="{568C3201-E599-4BAB-9FAA-62603F217FF0}" destId="{FC42832E-2A32-407B-BE76-B59B94DD3919}" srcOrd="0" destOrd="0" presId="urn:microsoft.com/office/officeart/2005/8/layout/orgChart1"/>
    <dgm:cxn modelId="{44A66639-A8A9-449C-91D0-456C0CCCEAEC}" type="presOf" srcId="{2C7C0F55-9B96-4788-8676-7487ADAD4B52}" destId="{E6DD127F-E1B2-4DC6-B9EE-F4B7E3A73CCE}" srcOrd="0" destOrd="0" presId="urn:microsoft.com/office/officeart/2005/8/layout/orgChart1"/>
    <dgm:cxn modelId="{886AE4FD-5E39-4029-9DF5-9C8891B05D30}" srcId="{0B64E0DB-852F-459F-8FE1-45D024F6CDBE}" destId="{9F6C94F2-719F-412C-80FB-FA1EC644A730}" srcOrd="3" destOrd="0" parTransId="{A7F2A773-938D-4EE6-8F22-609F6EA086DC}" sibTransId="{6BD76026-8823-4D6C-86B5-6F48238FD9C5}"/>
    <dgm:cxn modelId="{C996BD14-227C-4F45-9AAD-41E22C2D1EA8}" type="presOf" srcId="{9F6C94F2-719F-412C-80FB-FA1EC644A730}" destId="{A59396BF-5CEB-4104-AF5A-5A280EA55780}" srcOrd="1" destOrd="0" presId="urn:microsoft.com/office/officeart/2005/8/layout/orgChart1"/>
    <dgm:cxn modelId="{FD9FF25F-7144-4EC3-869E-0F6F873E0AC7}" srcId="{0B64E0DB-852F-459F-8FE1-45D024F6CDBE}" destId="{F07BA4D9-57C2-45E0-97C7-493A038AAD5B}" srcOrd="1" destOrd="0" parTransId="{2C7C0F55-9B96-4788-8676-7487ADAD4B52}" sibTransId="{3249C3FF-35A8-44F3-8D64-B7787BB02281}"/>
    <dgm:cxn modelId="{5416FF64-CE2A-43DB-BE9C-BC804026D645}" srcId="{AB27FD89-E24A-49CE-9AE2-13296FD649D1}" destId="{0B64E0DB-852F-459F-8FE1-45D024F6CDBE}" srcOrd="0" destOrd="0" parTransId="{C2757D8C-5703-4E10-9BCA-CD981D52C528}" sibTransId="{15442D3C-A913-4BA2-A2F5-0A4407581D43}"/>
    <dgm:cxn modelId="{8DABB401-D38F-4FE9-B407-A8355A4C4041}" type="presOf" srcId="{64636947-837F-45FE-886B-5695682A9BBC}" destId="{42736766-1675-4E49-B4FE-735868437560}" srcOrd="0" destOrd="0" presId="urn:microsoft.com/office/officeart/2005/8/layout/orgChart1"/>
    <dgm:cxn modelId="{DA876DBC-1BED-4CB0-BFE8-D444ADD3EFEE}" type="presOf" srcId="{568C3201-E599-4BAB-9FAA-62603F217FF0}" destId="{89E3928A-EDAC-4839-B966-3EE5FE17966E}" srcOrd="1" destOrd="0" presId="urn:microsoft.com/office/officeart/2005/8/layout/orgChart1"/>
    <dgm:cxn modelId="{F5C0BA70-D58B-47A2-ABE3-E965A1FEDD5E}" type="presOf" srcId="{A9F16633-2F92-4EE9-B0EE-40E2BB7F8A56}" destId="{E55C3DBE-1606-4F87-965B-57BA45CAC405}" srcOrd="0" destOrd="0" presId="urn:microsoft.com/office/officeart/2005/8/layout/orgChart1"/>
    <dgm:cxn modelId="{9436F5D0-28A2-41B2-B022-04FA17224BCF}" type="presOf" srcId="{7F1CC7C0-0D63-457B-932F-6CB1F6C8C7FA}" destId="{29F62126-35E2-45AF-9053-136D1C1F390E}" srcOrd="0" destOrd="0" presId="urn:microsoft.com/office/officeart/2005/8/layout/orgChart1"/>
    <dgm:cxn modelId="{C2C4DBDD-0DED-4D78-BD88-D5A1FCAE29B2}" type="presOf" srcId="{0B64E0DB-852F-459F-8FE1-45D024F6CDBE}" destId="{42373744-6271-4E0B-B020-407A0D278DDB}" srcOrd="0" destOrd="0" presId="urn:microsoft.com/office/officeart/2005/8/layout/orgChart1"/>
    <dgm:cxn modelId="{B0BFA88F-C9DE-4646-B056-97A58A0E758A}" type="presOf" srcId="{9F6C94F2-719F-412C-80FB-FA1EC644A730}" destId="{ED1397E6-994A-4AAF-8B51-F8A6AAE74B9F}" srcOrd="0" destOrd="0" presId="urn:microsoft.com/office/officeart/2005/8/layout/orgChart1"/>
    <dgm:cxn modelId="{471794DD-7879-482D-97E0-926529BB2CDE}" type="presOf" srcId="{A7F2A773-938D-4EE6-8F22-609F6EA086DC}" destId="{41AD7E5B-C4C3-4EB6-B9F5-5309C13672E1}" srcOrd="0" destOrd="0" presId="urn:microsoft.com/office/officeart/2005/8/layout/orgChart1"/>
    <dgm:cxn modelId="{CC1D185E-2752-4C05-8A43-354C4418F434}" type="presOf" srcId="{0B64E0DB-852F-459F-8FE1-45D024F6CDBE}" destId="{1C6CF282-F77A-4F1D-9E68-80267702346A}" srcOrd="1" destOrd="0" presId="urn:microsoft.com/office/officeart/2005/8/layout/orgChart1"/>
    <dgm:cxn modelId="{B09DAFAA-AE08-4265-9379-DD1C3AA28643}" type="presOf" srcId="{F07BA4D9-57C2-45E0-97C7-493A038AAD5B}" destId="{43572316-451C-47CF-8D5C-D655D5BF46BE}" srcOrd="0" destOrd="0" presId="urn:microsoft.com/office/officeart/2005/8/layout/orgChart1"/>
    <dgm:cxn modelId="{FB869920-C8A9-4365-B3E5-87B63795EE1F}" srcId="{0B64E0DB-852F-459F-8FE1-45D024F6CDBE}" destId="{568C3201-E599-4BAB-9FAA-62603F217FF0}" srcOrd="2" destOrd="0" parTransId="{7F1CC7C0-0D63-457B-932F-6CB1F6C8C7FA}" sibTransId="{0C0C38FE-A623-421C-B537-5087C3E0CDCC}"/>
    <dgm:cxn modelId="{DA1C1B9C-4098-445A-A7E4-30E88CBC4CD1}" type="presOf" srcId="{AB27FD89-E24A-49CE-9AE2-13296FD649D1}" destId="{F1563CA4-B934-480F-BE10-83A595B785FF}" srcOrd="0" destOrd="0" presId="urn:microsoft.com/office/officeart/2005/8/layout/orgChart1"/>
    <dgm:cxn modelId="{6E9181A2-6B65-43B0-8FB0-9219129B05DB}" type="presParOf" srcId="{F1563CA4-B934-480F-BE10-83A595B785FF}" destId="{ED27DBD2-2FEE-4495-903A-9A71B11182D5}" srcOrd="0" destOrd="0" presId="urn:microsoft.com/office/officeart/2005/8/layout/orgChart1"/>
    <dgm:cxn modelId="{510B68A3-31C9-4263-B21C-54BE45D25A8D}" type="presParOf" srcId="{ED27DBD2-2FEE-4495-903A-9A71B11182D5}" destId="{17D1B5DB-B71F-472D-A8D2-C1063684924E}" srcOrd="0" destOrd="0" presId="urn:microsoft.com/office/officeart/2005/8/layout/orgChart1"/>
    <dgm:cxn modelId="{46DF1B6E-9CBB-4466-BD1F-CAE1C4A40658}" type="presParOf" srcId="{17D1B5DB-B71F-472D-A8D2-C1063684924E}" destId="{42373744-6271-4E0B-B020-407A0D278DDB}" srcOrd="0" destOrd="0" presId="urn:microsoft.com/office/officeart/2005/8/layout/orgChart1"/>
    <dgm:cxn modelId="{A4FE6CD4-8CF3-4374-A6D0-C6EC580B8FFF}" type="presParOf" srcId="{17D1B5DB-B71F-472D-A8D2-C1063684924E}" destId="{1C6CF282-F77A-4F1D-9E68-80267702346A}" srcOrd="1" destOrd="0" presId="urn:microsoft.com/office/officeart/2005/8/layout/orgChart1"/>
    <dgm:cxn modelId="{69A68D13-DEBF-48F2-B492-63E554BE0598}" type="presParOf" srcId="{ED27DBD2-2FEE-4495-903A-9A71B11182D5}" destId="{E9E0DB8C-15FB-4C48-BD9F-55B8B6786642}" srcOrd="1" destOrd="0" presId="urn:microsoft.com/office/officeart/2005/8/layout/orgChart1"/>
    <dgm:cxn modelId="{ED1E7D1F-A96F-49C5-A7FC-EFF7BC30AE10}" type="presParOf" srcId="{E9E0DB8C-15FB-4C48-BD9F-55B8B6786642}" destId="{E55C3DBE-1606-4F87-965B-57BA45CAC405}" srcOrd="0" destOrd="0" presId="urn:microsoft.com/office/officeart/2005/8/layout/orgChart1"/>
    <dgm:cxn modelId="{381D8F4C-480A-4E84-BA27-02D2E4FD4E07}" type="presParOf" srcId="{E9E0DB8C-15FB-4C48-BD9F-55B8B6786642}" destId="{78354D52-5859-413A-ADF3-B73447199E3A}" srcOrd="1" destOrd="0" presId="urn:microsoft.com/office/officeart/2005/8/layout/orgChart1"/>
    <dgm:cxn modelId="{813DD31D-0E87-4E54-8219-4E4C94A7AE12}" type="presParOf" srcId="{78354D52-5859-413A-ADF3-B73447199E3A}" destId="{B2250C81-85DC-49EB-AC10-C5EEF6C8A27C}" srcOrd="0" destOrd="0" presId="urn:microsoft.com/office/officeart/2005/8/layout/orgChart1"/>
    <dgm:cxn modelId="{B699DD7C-0072-4633-B0D6-AD5841F0B116}" type="presParOf" srcId="{B2250C81-85DC-49EB-AC10-C5EEF6C8A27C}" destId="{42736766-1675-4E49-B4FE-735868437560}" srcOrd="0" destOrd="0" presId="urn:microsoft.com/office/officeart/2005/8/layout/orgChart1"/>
    <dgm:cxn modelId="{05219860-1D0E-4119-BDDE-BFA1479C7CF3}" type="presParOf" srcId="{B2250C81-85DC-49EB-AC10-C5EEF6C8A27C}" destId="{523724B1-D1C9-400F-A6B8-AE8FB50B8082}" srcOrd="1" destOrd="0" presId="urn:microsoft.com/office/officeart/2005/8/layout/orgChart1"/>
    <dgm:cxn modelId="{57F01D24-1C16-4427-A846-05933EDD8602}" type="presParOf" srcId="{78354D52-5859-413A-ADF3-B73447199E3A}" destId="{214E59AD-8CC2-4F85-A973-6BC70764BA58}" srcOrd="1" destOrd="0" presId="urn:microsoft.com/office/officeart/2005/8/layout/orgChart1"/>
    <dgm:cxn modelId="{10A8DE9D-96D0-4FE1-BBAF-482D1F9FE20C}" type="presParOf" srcId="{78354D52-5859-413A-ADF3-B73447199E3A}" destId="{1EFCE45A-9673-4D9A-BB7B-9B2B2A0A5C18}" srcOrd="2" destOrd="0" presId="urn:microsoft.com/office/officeart/2005/8/layout/orgChart1"/>
    <dgm:cxn modelId="{4E5C1BAE-967E-478D-ADB2-8D85186024F3}" type="presParOf" srcId="{E9E0DB8C-15FB-4C48-BD9F-55B8B6786642}" destId="{E6DD127F-E1B2-4DC6-B9EE-F4B7E3A73CCE}" srcOrd="2" destOrd="0" presId="urn:microsoft.com/office/officeart/2005/8/layout/orgChart1"/>
    <dgm:cxn modelId="{8667C7C9-A1C3-4232-8CF3-F185C8E59EE1}" type="presParOf" srcId="{E9E0DB8C-15FB-4C48-BD9F-55B8B6786642}" destId="{A89F34B5-D0F6-4E53-9B9C-18F8C3E97863}" srcOrd="3" destOrd="0" presId="urn:microsoft.com/office/officeart/2005/8/layout/orgChart1"/>
    <dgm:cxn modelId="{1B361F19-5620-4F3A-B750-792B77D76FF2}" type="presParOf" srcId="{A89F34B5-D0F6-4E53-9B9C-18F8C3E97863}" destId="{15F8F3DB-1F3C-406B-8FE0-5A084C8BC737}" srcOrd="0" destOrd="0" presId="urn:microsoft.com/office/officeart/2005/8/layout/orgChart1"/>
    <dgm:cxn modelId="{3912F55B-E4A8-4012-87F3-4C0E093E745F}" type="presParOf" srcId="{15F8F3DB-1F3C-406B-8FE0-5A084C8BC737}" destId="{43572316-451C-47CF-8D5C-D655D5BF46BE}" srcOrd="0" destOrd="0" presId="urn:microsoft.com/office/officeart/2005/8/layout/orgChart1"/>
    <dgm:cxn modelId="{7384EBCD-2781-4769-8C88-4461D00BF1E1}" type="presParOf" srcId="{15F8F3DB-1F3C-406B-8FE0-5A084C8BC737}" destId="{5DA30DE3-E09C-454E-8DFA-F08B83FB56DF}" srcOrd="1" destOrd="0" presId="urn:microsoft.com/office/officeart/2005/8/layout/orgChart1"/>
    <dgm:cxn modelId="{BBB37E48-3E50-484F-8365-22378762166F}" type="presParOf" srcId="{A89F34B5-D0F6-4E53-9B9C-18F8C3E97863}" destId="{757B4796-4847-4804-B331-AB8C9B8E4608}" srcOrd="1" destOrd="0" presId="urn:microsoft.com/office/officeart/2005/8/layout/orgChart1"/>
    <dgm:cxn modelId="{4F39EDD7-6A4E-45CC-9945-1A17DC5E509F}" type="presParOf" srcId="{A89F34B5-D0F6-4E53-9B9C-18F8C3E97863}" destId="{B518A69B-0EE2-4F4C-B3FA-D087AC5BABA8}" srcOrd="2" destOrd="0" presId="urn:microsoft.com/office/officeart/2005/8/layout/orgChart1"/>
    <dgm:cxn modelId="{BEC11BEA-8EAE-4C26-AF31-6B73932F5D31}" type="presParOf" srcId="{E9E0DB8C-15FB-4C48-BD9F-55B8B6786642}" destId="{29F62126-35E2-45AF-9053-136D1C1F390E}" srcOrd="4" destOrd="0" presId="urn:microsoft.com/office/officeart/2005/8/layout/orgChart1"/>
    <dgm:cxn modelId="{197A9B38-487D-49FD-B6AA-16A25011121A}" type="presParOf" srcId="{E9E0DB8C-15FB-4C48-BD9F-55B8B6786642}" destId="{F828F985-6248-495F-A9D6-26C75D5A94C4}" srcOrd="5" destOrd="0" presId="urn:microsoft.com/office/officeart/2005/8/layout/orgChart1"/>
    <dgm:cxn modelId="{10FB2EF7-92A3-460C-9B72-DA7DA903B230}" type="presParOf" srcId="{F828F985-6248-495F-A9D6-26C75D5A94C4}" destId="{908D7C8B-8C21-4EEA-8AA7-6FC3E5F51240}" srcOrd="0" destOrd="0" presId="urn:microsoft.com/office/officeart/2005/8/layout/orgChart1"/>
    <dgm:cxn modelId="{B3043E4C-09FA-4234-B0EF-F710013EF1BA}" type="presParOf" srcId="{908D7C8B-8C21-4EEA-8AA7-6FC3E5F51240}" destId="{FC42832E-2A32-407B-BE76-B59B94DD3919}" srcOrd="0" destOrd="0" presId="urn:microsoft.com/office/officeart/2005/8/layout/orgChart1"/>
    <dgm:cxn modelId="{F0C72581-44A0-4A1D-94BB-18DD4F96B35D}" type="presParOf" srcId="{908D7C8B-8C21-4EEA-8AA7-6FC3E5F51240}" destId="{89E3928A-EDAC-4839-B966-3EE5FE17966E}" srcOrd="1" destOrd="0" presId="urn:microsoft.com/office/officeart/2005/8/layout/orgChart1"/>
    <dgm:cxn modelId="{598D61A4-B9FD-4A37-80D8-9EB29CF3E5D7}" type="presParOf" srcId="{F828F985-6248-495F-A9D6-26C75D5A94C4}" destId="{88CEB729-4AA9-44CE-A001-BE2C1D299CDD}" srcOrd="1" destOrd="0" presId="urn:microsoft.com/office/officeart/2005/8/layout/orgChart1"/>
    <dgm:cxn modelId="{F9D455B8-D56C-41E9-A6DF-FFE1E2DA2C44}" type="presParOf" srcId="{F828F985-6248-495F-A9D6-26C75D5A94C4}" destId="{BED5D9CB-2EA1-4A02-8757-32CA53175747}" srcOrd="2" destOrd="0" presId="urn:microsoft.com/office/officeart/2005/8/layout/orgChart1"/>
    <dgm:cxn modelId="{304C4FD0-2972-4712-AC4F-85441B455F8A}" type="presParOf" srcId="{E9E0DB8C-15FB-4C48-BD9F-55B8B6786642}" destId="{41AD7E5B-C4C3-4EB6-B9F5-5309C13672E1}" srcOrd="6" destOrd="0" presId="urn:microsoft.com/office/officeart/2005/8/layout/orgChart1"/>
    <dgm:cxn modelId="{9FB59A99-F87C-4CDB-8AF4-948A711529B7}" type="presParOf" srcId="{E9E0DB8C-15FB-4C48-BD9F-55B8B6786642}" destId="{C0124248-493F-4CC3-93E2-79961E45E57B}" srcOrd="7" destOrd="0" presId="urn:microsoft.com/office/officeart/2005/8/layout/orgChart1"/>
    <dgm:cxn modelId="{E109DE51-106C-4977-94C6-2879CF008F81}" type="presParOf" srcId="{C0124248-493F-4CC3-93E2-79961E45E57B}" destId="{090742C9-1FC7-4F39-AC3F-8AA862578C0D}" srcOrd="0" destOrd="0" presId="urn:microsoft.com/office/officeart/2005/8/layout/orgChart1"/>
    <dgm:cxn modelId="{B56E9595-F713-4560-BC2C-F5F0350EF037}" type="presParOf" srcId="{090742C9-1FC7-4F39-AC3F-8AA862578C0D}" destId="{ED1397E6-994A-4AAF-8B51-F8A6AAE74B9F}" srcOrd="0" destOrd="0" presId="urn:microsoft.com/office/officeart/2005/8/layout/orgChart1"/>
    <dgm:cxn modelId="{17E508AD-FDE4-4897-B0F8-C318218FAE5A}" type="presParOf" srcId="{090742C9-1FC7-4F39-AC3F-8AA862578C0D}" destId="{A59396BF-5CEB-4104-AF5A-5A280EA55780}" srcOrd="1" destOrd="0" presId="urn:microsoft.com/office/officeart/2005/8/layout/orgChart1"/>
    <dgm:cxn modelId="{6C6D49BF-4337-4E31-B585-2D7FCF9A39E5}" type="presParOf" srcId="{C0124248-493F-4CC3-93E2-79961E45E57B}" destId="{1FD5CADA-254F-4F0D-A646-E12E1E5DE3CA}" srcOrd="1" destOrd="0" presId="urn:microsoft.com/office/officeart/2005/8/layout/orgChart1"/>
    <dgm:cxn modelId="{D84558E0-1371-4AA5-9141-C351FC0261AC}" type="presParOf" srcId="{C0124248-493F-4CC3-93E2-79961E45E57B}" destId="{BC3AA392-882E-48DE-AA6D-CFC2518C5E28}" srcOrd="2" destOrd="0" presId="urn:microsoft.com/office/officeart/2005/8/layout/orgChart1"/>
    <dgm:cxn modelId="{BF75C8A6-2212-4967-B33D-8B2D25EBFC78}" type="presParOf" srcId="{ED27DBD2-2FEE-4495-903A-9A71B11182D5}" destId="{9F5AC0FC-CEB4-48E0-A955-861F9CECA45F}"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BD7916-99D7-426D-8B84-7AABDD02930C}"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pPr rtl="1"/>
          <a:endParaRPr lang="ar-OM"/>
        </a:p>
      </dgm:t>
    </dgm:pt>
    <dgm:pt modelId="{09629B34-08D9-40FE-8BA2-314E1119B6A6}">
      <dgm:prSet phldrT="[Text]"/>
      <dgm:spPr/>
      <dgm:t>
        <a:bodyPr/>
        <a:lstStyle/>
        <a:p>
          <a:pPr rtl="1"/>
          <a:r>
            <a:rPr lang="en-US" dirty="0" err="1" smtClean="0"/>
            <a:t>Swot</a:t>
          </a:r>
          <a:endParaRPr lang="ar-SA" dirty="0" smtClean="0"/>
        </a:p>
        <a:p>
          <a:pPr rtl="1"/>
          <a:r>
            <a:rPr lang="ar-SA" dirty="0" smtClean="0">
              <a:cs typeface="Khalid Art bold" pitchFamily="2" charset="-78"/>
            </a:rPr>
            <a:t>تحليل</a:t>
          </a:r>
          <a:endParaRPr lang="ar-OM" dirty="0">
            <a:cs typeface="Khalid Art bold" pitchFamily="2" charset="-78"/>
          </a:endParaRPr>
        </a:p>
      </dgm:t>
    </dgm:pt>
    <dgm:pt modelId="{F81CB1D9-A09E-4C5C-94AF-D2688979ACD5}" type="parTrans" cxnId="{9E0A987F-0E26-48B3-82D0-9E9FB56EE3AA}">
      <dgm:prSet/>
      <dgm:spPr/>
      <dgm:t>
        <a:bodyPr/>
        <a:lstStyle/>
        <a:p>
          <a:pPr rtl="1"/>
          <a:endParaRPr lang="ar-OM"/>
        </a:p>
      </dgm:t>
    </dgm:pt>
    <dgm:pt modelId="{EA1D954A-6AE7-4010-92EA-2F4DA388B072}" type="sibTrans" cxnId="{9E0A987F-0E26-48B3-82D0-9E9FB56EE3AA}">
      <dgm:prSet/>
      <dgm:spPr/>
      <dgm:t>
        <a:bodyPr/>
        <a:lstStyle/>
        <a:p>
          <a:pPr rtl="1"/>
          <a:endParaRPr lang="ar-OM"/>
        </a:p>
      </dgm:t>
    </dgm:pt>
    <dgm:pt modelId="{A83C3451-EA43-4405-ADCA-3E89F5AF8566}">
      <dgm:prSet phldrT="[Text]"/>
      <dgm:spPr/>
      <dgm:t>
        <a:bodyPr/>
        <a:lstStyle/>
        <a:p>
          <a:pPr rtl="1"/>
          <a:r>
            <a:rPr lang="ar-SA" dirty="0" smtClean="0"/>
            <a:t>التهديد</a:t>
          </a:r>
        </a:p>
        <a:p>
          <a:pPr rtl="1"/>
          <a:r>
            <a:rPr lang="ar-SA" dirty="0" smtClean="0"/>
            <a:t>سرقة فكرة المشروع</a:t>
          </a:r>
        </a:p>
        <a:p>
          <a:pPr rtl="1"/>
          <a:r>
            <a:rPr lang="ar-SA" dirty="0" smtClean="0"/>
            <a:t>الوقت</a:t>
          </a:r>
          <a:endParaRPr lang="ar-OM" dirty="0"/>
        </a:p>
      </dgm:t>
    </dgm:pt>
    <dgm:pt modelId="{0D98CEDC-9891-4321-BF31-78E8E1DCDD78}" type="parTrans" cxnId="{80AF79F5-3CA7-4C2D-B3C7-3B23D197162D}">
      <dgm:prSet/>
      <dgm:spPr/>
      <dgm:t>
        <a:bodyPr/>
        <a:lstStyle/>
        <a:p>
          <a:pPr rtl="1"/>
          <a:endParaRPr lang="ar-OM"/>
        </a:p>
      </dgm:t>
    </dgm:pt>
    <dgm:pt modelId="{25C1C468-A01E-4876-9CEB-C6B6B94B1695}" type="sibTrans" cxnId="{80AF79F5-3CA7-4C2D-B3C7-3B23D197162D}">
      <dgm:prSet/>
      <dgm:spPr/>
      <dgm:t>
        <a:bodyPr/>
        <a:lstStyle/>
        <a:p>
          <a:pPr rtl="1"/>
          <a:endParaRPr lang="ar-OM"/>
        </a:p>
      </dgm:t>
    </dgm:pt>
    <dgm:pt modelId="{6F3DD9D3-8860-474F-B157-5BCFD5A93A6D}">
      <dgm:prSet phldrT="[Text]" custT="1"/>
      <dgm:spPr/>
      <dgm:t>
        <a:bodyPr/>
        <a:lstStyle/>
        <a:p>
          <a:pPr algn="r" rtl="1"/>
          <a:endParaRPr lang="ar-SA" altLang="ar-OM" sz="1600" dirty="0" smtClean="0">
            <a:latin typeface="Arial" pitchFamily="34" charset="0"/>
            <a:cs typeface="Khalid Art bold" pitchFamily="2" charset="-78"/>
          </a:endParaRPr>
        </a:p>
        <a:p>
          <a:pPr algn="r" rtl="1"/>
          <a:r>
            <a:rPr lang="ar-SA" altLang="ar-OM" sz="1600" dirty="0" smtClean="0">
              <a:latin typeface="Arial" pitchFamily="34" charset="0"/>
              <a:cs typeface="Khalid Art bold" pitchFamily="2" charset="-78"/>
            </a:rPr>
            <a:t>   نقاط القوة</a:t>
          </a:r>
        </a:p>
        <a:p>
          <a:pPr algn="r" rtl="1"/>
          <a:r>
            <a:rPr lang="ar-OM" altLang="ar-OM" sz="1600" dirty="0" smtClean="0">
              <a:latin typeface="Arial" pitchFamily="34" charset="0"/>
              <a:cs typeface="Khalid Art bold" pitchFamily="2" charset="-78"/>
            </a:rPr>
            <a:t>توفير مايرغب به الزبون</a:t>
          </a:r>
        </a:p>
        <a:p>
          <a:pPr algn="r" rtl="1"/>
          <a:r>
            <a:rPr lang="ar-OM" altLang="ar-OM" sz="1600" dirty="0" smtClean="0">
              <a:latin typeface="Arial" pitchFamily="34" charset="0"/>
              <a:cs typeface="Khalid Art bold" pitchFamily="2" charset="-78"/>
            </a:rPr>
            <a:t>* عمل منتجات متكامله </a:t>
          </a:r>
          <a:endParaRPr lang="ar-SA" altLang="ar-OM" sz="1600" dirty="0" smtClean="0">
            <a:latin typeface="Arial" pitchFamily="34" charset="0"/>
            <a:cs typeface="Khalid Art bold" pitchFamily="2" charset="-78"/>
          </a:endParaRPr>
        </a:p>
        <a:p>
          <a:pPr algn="r" rtl="1"/>
          <a:r>
            <a:rPr lang="ar-OM" altLang="ar-OM" sz="1600" dirty="0" smtClean="0">
              <a:latin typeface="Arial" pitchFamily="34" charset="0"/>
              <a:cs typeface="Khalid Art bold" pitchFamily="2" charset="-78"/>
            </a:rPr>
            <a:t>*الجودة التي يتميز بها المشروع تأهلنا ان نكون افضل من الاسواق</a:t>
          </a:r>
        </a:p>
        <a:p>
          <a:pPr algn="r" rtl="1"/>
          <a:r>
            <a:rPr lang="ar-OM" altLang="ar-OM" sz="1600" dirty="0" smtClean="0">
              <a:latin typeface="Arial" pitchFamily="34" charset="0"/>
              <a:cs typeface="Khalid Art bold" pitchFamily="2" charset="-78"/>
            </a:rPr>
            <a:t>*الاسعار مناسبة </a:t>
          </a:r>
          <a:r>
            <a:rPr lang="ar-SA" altLang="ar-OM" sz="1600" dirty="0" smtClean="0">
              <a:latin typeface="Arial" pitchFamily="34" charset="0"/>
              <a:cs typeface="Khalid Art bold" pitchFamily="2" charset="-78"/>
            </a:rPr>
            <a:t> *ا</a:t>
          </a:r>
          <a:r>
            <a:rPr lang="ar-OM" altLang="ar-OM" sz="1600" dirty="0" smtClean="0">
              <a:latin typeface="Arial" pitchFamily="34" charset="0"/>
              <a:cs typeface="Khalid Art bold" pitchFamily="2" charset="-78"/>
            </a:rPr>
            <a:t>ضافة لمسات فنية من البيئة تضيف جمال على المنتج</a:t>
          </a:r>
          <a:endParaRPr lang="ar-SA" altLang="ar-OM" sz="1600" dirty="0" smtClean="0">
            <a:latin typeface="Arial" pitchFamily="34" charset="0"/>
            <a:cs typeface="Khalid Art bold" pitchFamily="2" charset="-78"/>
          </a:endParaRPr>
        </a:p>
        <a:p>
          <a:pPr algn="r" rtl="1"/>
          <a:r>
            <a:rPr lang="ar-SA" altLang="ar-OM" sz="1600" dirty="0" smtClean="0">
              <a:latin typeface="Arial" pitchFamily="34" charset="0"/>
              <a:cs typeface="Khalid Art bold" pitchFamily="2" charset="-78"/>
            </a:rPr>
            <a:t>*تنوع المنتجات  *الفئات المستهدفة من المشروع..</a:t>
          </a:r>
        </a:p>
      </dgm:t>
    </dgm:pt>
    <dgm:pt modelId="{1F85D8A7-3362-4876-966B-823C4B1E6691}" type="parTrans" cxnId="{D80654F5-422F-4A9F-8E2F-4123673B4959}">
      <dgm:prSet/>
      <dgm:spPr/>
      <dgm:t>
        <a:bodyPr/>
        <a:lstStyle/>
        <a:p>
          <a:pPr rtl="1"/>
          <a:endParaRPr lang="ar-OM"/>
        </a:p>
      </dgm:t>
    </dgm:pt>
    <dgm:pt modelId="{941C4AFE-B958-4148-801D-AC527E2F7FA3}" type="sibTrans" cxnId="{D80654F5-422F-4A9F-8E2F-4123673B4959}">
      <dgm:prSet/>
      <dgm:spPr/>
      <dgm:t>
        <a:bodyPr/>
        <a:lstStyle/>
        <a:p>
          <a:pPr rtl="1"/>
          <a:endParaRPr lang="ar-OM"/>
        </a:p>
      </dgm:t>
    </dgm:pt>
    <dgm:pt modelId="{56363ED7-9CD5-45C8-91DD-E6BB5EDE85E3}">
      <dgm:prSet phldrT="[Text]"/>
      <dgm:spPr/>
      <dgm:t>
        <a:bodyPr/>
        <a:lstStyle/>
        <a:p>
          <a:pPr rtl="1"/>
          <a:r>
            <a:rPr lang="ar-SA" dirty="0" smtClean="0"/>
            <a:t>الفرص</a:t>
          </a:r>
        </a:p>
        <a:p>
          <a:pPr rtl="1"/>
          <a:r>
            <a:rPr lang="ar-SA" dirty="0" smtClean="0"/>
            <a:t>طلبيات من خارج السلطنة</a:t>
          </a:r>
        </a:p>
        <a:p>
          <a:pPr rtl="1"/>
          <a:endParaRPr lang="ar-SA" dirty="0" smtClean="0"/>
        </a:p>
        <a:p>
          <a:pPr rtl="1"/>
          <a:endParaRPr lang="ar-SA" dirty="0" smtClean="0"/>
        </a:p>
      </dgm:t>
    </dgm:pt>
    <dgm:pt modelId="{1C696972-C05B-4BD5-AA4E-87B01450284F}" type="parTrans" cxnId="{7304FD63-C69D-42B8-A326-62F4075B81C7}">
      <dgm:prSet/>
      <dgm:spPr/>
      <dgm:t>
        <a:bodyPr/>
        <a:lstStyle/>
        <a:p>
          <a:pPr rtl="1"/>
          <a:endParaRPr lang="ar-OM"/>
        </a:p>
      </dgm:t>
    </dgm:pt>
    <dgm:pt modelId="{20A44B8E-650F-4DFD-8021-DF58D85B3563}" type="sibTrans" cxnId="{7304FD63-C69D-42B8-A326-62F4075B81C7}">
      <dgm:prSet/>
      <dgm:spPr/>
      <dgm:t>
        <a:bodyPr/>
        <a:lstStyle/>
        <a:p>
          <a:pPr rtl="1"/>
          <a:endParaRPr lang="ar-OM"/>
        </a:p>
      </dgm:t>
    </dgm:pt>
    <dgm:pt modelId="{3C2C39C2-B114-4424-AF74-F33000F77706}">
      <dgm:prSet phldrT="[Text]"/>
      <dgm:spPr/>
      <dgm:t>
        <a:bodyPr/>
        <a:lstStyle/>
        <a:p>
          <a:pPr algn="r" rtl="1"/>
          <a:r>
            <a:rPr lang="ar-SA" dirty="0" smtClean="0"/>
            <a:t>الضعف</a:t>
          </a:r>
        </a:p>
        <a:p>
          <a:pPr algn="r" rtl="1"/>
          <a:r>
            <a:rPr lang="ar-SA" dirty="0" smtClean="0"/>
            <a:t>عدم وجود ممولين للمشروع</a:t>
          </a:r>
        </a:p>
        <a:p>
          <a:pPr algn="r" rtl="1"/>
          <a:r>
            <a:rPr lang="ar-SA" dirty="0" smtClean="0"/>
            <a:t>عدم توافر آلة للقص</a:t>
          </a:r>
          <a:endParaRPr lang="ar-OM" dirty="0"/>
        </a:p>
      </dgm:t>
    </dgm:pt>
    <dgm:pt modelId="{2CA12F18-3B38-4445-9D65-6B1BEC42381F}" type="parTrans" cxnId="{9A78C706-4BE1-451D-BD21-ECFB58EFA93D}">
      <dgm:prSet/>
      <dgm:spPr/>
      <dgm:t>
        <a:bodyPr/>
        <a:lstStyle/>
        <a:p>
          <a:pPr rtl="1"/>
          <a:endParaRPr lang="ar-OM"/>
        </a:p>
      </dgm:t>
    </dgm:pt>
    <dgm:pt modelId="{6B301250-3A0E-40CC-B784-39A4AAD73AE9}" type="sibTrans" cxnId="{9A78C706-4BE1-451D-BD21-ECFB58EFA93D}">
      <dgm:prSet/>
      <dgm:spPr/>
      <dgm:t>
        <a:bodyPr/>
        <a:lstStyle/>
        <a:p>
          <a:pPr rtl="1"/>
          <a:endParaRPr lang="ar-OM"/>
        </a:p>
      </dgm:t>
    </dgm:pt>
    <dgm:pt modelId="{95478179-8A25-4E8A-A7D7-AB3302B2531A}" type="pres">
      <dgm:prSet presAssocID="{93BD7916-99D7-426D-8B84-7AABDD02930C}" presName="diagram" presStyleCnt="0">
        <dgm:presLayoutVars>
          <dgm:chMax val="1"/>
          <dgm:dir/>
          <dgm:animLvl val="ctr"/>
          <dgm:resizeHandles val="exact"/>
        </dgm:presLayoutVars>
      </dgm:prSet>
      <dgm:spPr/>
      <dgm:t>
        <a:bodyPr/>
        <a:lstStyle/>
        <a:p>
          <a:pPr rtl="1"/>
          <a:endParaRPr lang="ar-OM"/>
        </a:p>
      </dgm:t>
    </dgm:pt>
    <dgm:pt modelId="{2BA0A7CA-5B91-456B-A1D2-F78DCF36DA46}" type="pres">
      <dgm:prSet presAssocID="{93BD7916-99D7-426D-8B84-7AABDD02930C}" presName="matrix" presStyleCnt="0"/>
      <dgm:spPr/>
    </dgm:pt>
    <dgm:pt modelId="{9B77ACD9-79E8-4D56-B8B9-FF1B1A957D0D}" type="pres">
      <dgm:prSet presAssocID="{93BD7916-99D7-426D-8B84-7AABDD02930C}" presName="tile1" presStyleLbl="node1" presStyleIdx="0" presStyleCnt="4"/>
      <dgm:spPr/>
      <dgm:t>
        <a:bodyPr/>
        <a:lstStyle/>
        <a:p>
          <a:pPr rtl="1"/>
          <a:endParaRPr lang="ar-OM"/>
        </a:p>
      </dgm:t>
    </dgm:pt>
    <dgm:pt modelId="{CB0F45B0-8AC8-4AC4-ADD8-A8C6506BEEC2}" type="pres">
      <dgm:prSet presAssocID="{93BD7916-99D7-426D-8B84-7AABDD02930C}" presName="tile1text" presStyleLbl="node1" presStyleIdx="0" presStyleCnt="4">
        <dgm:presLayoutVars>
          <dgm:chMax val="0"/>
          <dgm:chPref val="0"/>
          <dgm:bulletEnabled val="1"/>
        </dgm:presLayoutVars>
      </dgm:prSet>
      <dgm:spPr/>
      <dgm:t>
        <a:bodyPr/>
        <a:lstStyle/>
        <a:p>
          <a:pPr rtl="1"/>
          <a:endParaRPr lang="ar-OM"/>
        </a:p>
      </dgm:t>
    </dgm:pt>
    <dgm:pt modelId="{3C8A4624-248D-4441-9115-AFD9E0390564}" type="pres">
      <dgm:prSet presAssocID="{93BD7916-99D7-426D-8B84-7AABDD02930C}" presName="tile2" presStyleLbl="node1" presStyleIdx="1" presStyleCnt="4"/>
      <dgm:spPr/>
      <dgm:t>
        <a:bodyPr/>
        <a:lstStyle/>
        <a:p>
          <a:pPr rtl="1"/>
          <a:endParaRPr lang="ar-OM"/>
        </a:p>
      </dgm:t>
    </dgm:pt>
    <dgm:pt modelId="{CC723566-4E06-458B-A63F-E227FD549E11}" type="pres">
      <dgm:prSet presAssocID="{93BD7916-99D7-426D-8B84-7AABDD02930C}" presName="tile2text" presStyleLbl="node1" presStyleIdx="1" presStyleCnt="4">
        <dgm:presLayoutVars>
          <dgm:chMax val="0"/>
          <dgm:chPref val="0"/>
          <dgm:bulletEnabled val="1"/>
        </dgm:presLayoutVars>
      </dgm:prSet>
      <dgm:spPr/>
      <dgm:t>
        <a:bodyPr/>
        <a:lstStyle/>
        <a:p>
          <a:pPr rtl="1"/>
          <a:endParaRPr lang="ar-OM"/>
        </a:p>
      </dgm:t>
    </dgm:pt>
    <dgm:pt modelId="{07536615-7974-4971-8008-80F625BD9529}" type="pres">
      <dgm:prSet presAssocID="{93BD7916-99D7-426D-8B84-7AABDD02930C}" presName="tile3" presStyleLbl="node1" presStyleIdx="2" presStyleCnt="4"/>
      <dgm:spPr/>
      <dgm:t>
        <a:bodyPr/>
        <a:lstStyle/>
        <a:p>
          <a:pPr rtl="1"/>
          <a:endParaRPr lang="ar-OM"/>
        </a:p>
      </dgm:t>
    </dgm:pt>
    <dgm:pt modelId="{2FEA42D3-E488-4697-9220-1FBB4D6A21C4}" type="pres">
      <dgm:prSet presAssocID="{93BD7916-99D7-426D-8B84-7AABDD02930C}" presName="tile3text" presStyleLbl="node1" presStyleIdx="2" presStyleCnt="4">
        <dgm:presLayoutVars>
          <dgm:chMax val="0"/>
          <dgm:chPref val="0"/>
          <dgm:bulletEnabled val="1"/>
        </dgm:presLayoutVars>
      </dgm:prSet>
      <dgm:spPr/>
      <dgm:t>
        <a:bodyPr/>
        <a:lstStyle/>
        <a:p>
          <a:pPr rtl="1"/>
          <a:endParaRPr lang="ar-OM"/>
        </a:p>
      </dgm:t>
    </dgm:pt>
    <dgm:pt modelId="{3B893184-076C-4B0A-97C8-0BF368E65C20}" type="pres">
      <dgm:prSet presAssocID="{93BD7916-99D7-426D-8B84-7AABDD02930C}" presName="tile4" presStyleLbl="node1" presStyleIdx="3" presStyleCnt="4"/>
      <dgm:spPr/>
      <dgm:t>
        <a:bodyPr/>
        <a:lstStyle/>
        <a:p>
          <a:pPr rtl="1"/>
          <a:endParaRPr lang="ar-OM"/>
        </a:p>
      </dgm:t>
    </dgm:pt>
    <dgm:pt modelId="{4C2921FE-8C1B-4FBC-B0FF-DFE551815486}" type="pres">
      <dgm:prSet presAssocID="{93BD7916-99D7-426D-8B84-7AABDD02930C}" presName="tile4text" presStyleLbl="node1" presStyleIdx="3" presStyleCnt="4">
        <dgm:presLayoutVars>
          <dgm:chMax val="0"/>
          <dgm:chPref val="0"/>
          <dgm:bulletEnabled val="1"/>
        </dgm:presLayoutVars>
      </dgm:prSet>
      <dgm:spPr/>
      <dgm:t>
        <a:bodyPr/>
        <a:lstStyle/>
        <a:p>
          <a:pPr rtl="1"/>
          <a:endParaRPr lang="ar-OM"/>
        </a:p>
      </dgm:t>
    </dgm:pt>
    <dgm:pt modelId="{8A88E027-27C9-496F-A2AB-093C759EF20E}" type="pres">
      <dgm:prSet presAssocID="{93BD7916-99D7-426D-8B84-7AABDD02930C}" presName="centerTile" presStyleLbl="fgShp" presStyleIdx="0" presStyleCnt="1" custScaleX="60482" custLinFactNeighborX="-6822" custLinFactNeighborY="4655">
        <dgm:presLayoutVars>
          <dgm:chMax val="0"/>
          <dgm:chPref val="0"/>
        </dgm:presLayoutVars>
      </dgm:prSet>
      <dgm:spPr/>
      <dgm:t>
        <a:bodyPr/>
        <a:lstStyle/>
        <a:p>
          <a:pPr rtl="1"/>
          <a:endParaRPr lang="ar-OM"/>
        </a:p>
      </dgm:t>
    </dgm:pt>
  </dgm:ptLst>
  <dgm:cxnLst>
    <dgm:cxn modelId="{5A0A4C11-E966-4003-BF8D-BF4CC47A2094}" type="presOf" srcId="{6F3DD9D3-8860-474F-B157-5BCFD5A93A6D}" destId="{3C8A4624-248D-4441-9115-AFD9E0390564}" srcOrd="0" destOrd="0" presId="urn:microsoft.com/office/officeart/2005/8/layout/matrix1"/>
    <dgm:cxn modelId="{4E0E8C77-D5DF-4393-9066-8776653C15CB}" type="presOf" srcId="{56363ED7-9CD5-45C8-91DD-E6BB5EDE85E3}" destId="{2FEA42D3-E488-4697-9220-1FBB4D6A21C4}" srcOrd="1" destOrd="0" presId="urn:microsoft.com/office/officeart/2005/8/layout/matrix1"/>
    <dgm:cxn modelId="{50A969DD-76D4-425D-BCE7-8EF0B746D7D3}" type="presOf" srcId="{93BD7916-99D7-426D-8B84-7AABDD02930C}" destId="{95478179-8A25-4E8A-A7D7-AB3302B2531A}" srcOrd="0" destOrd="0" presId="urn:microsoft.com/office/officeart/2005/8/layout/matrix1"/>
    <dgm:cxn modelId="{D80654F5-422F-4A9F-8E2F-4123673B4959}" srcId="{09629B34-08D9-40FE-8BA2-314E1119B6A6}" destId="{6F3DD9D3-8860-474F-B157-5BCFD5A93A6D}" srcOrd="1" destOrd="0" parTransId="{1F85D8A7-3362-4876-966B-823C4B1E6691}" sibTransId="{941C4AFE-B958-4148-801D-AC527E2F7FA3}"/>
    <dgm:cxn modelId="{1F5E5CEB-83D2-47A6-9516-49F6C52737CF}" type="presOf" srcId="{56363ED7-9CD5-45C8-91DD-E6BB5EDE85E3}" destId="{07536615-7974-4971-8008-80F625BD9529}" srcOrd="0" destOrd="0" presId="urn:microsoft.com/office/officeart/2005/8/layout/matrix1"/>
    <dgm:cxn modelId="{F1BB946C-E1CB-4FAF-88C9-44332B7E6BA6}" type="presOf" srcId="{A83C3451-EA43-4405-ADCA-3E89F5AF8566}" destId="{CB0F45B0-8AC8-4AC4-ADD8-A8C6506BEEC2}" srcOrd="1" destOrd="0" presId="urn:microsoft.com/office/officeart/2005/8/layout/matrix1"/>
    <dgm:cxn modelId="{FF6696B3-729A-4D65-A1B0-D45CCFFC5106}" type="presOf" srcId="{3C2C39C2-B114-4424-AF74-F33000F77706}" destId="{3B893184-076C-4B0A-97C8-0BF368E65C20}" srcOrd="0" destOrd="0" presId="urn:microsoft.com/office/officeart/2005/8/layout/matrix1"/>
    <dgm:cxn modelId="{8E30C107-F9E7-48EC-83D1-E0EBE90EFB07}" type="presOf" srcId="{A83C3451-EA43-4405-ADCA-3E89F5AF8566}" destId="{9B77ACD9-79E8-4D56-B8B9-FF1B1A957D0D}" srcOrd="0" destOrd="0" presId="urn:microsoft.com/office/officeart/2005/8/layout/matrix1"/>
    <dgm:cxn modelId="{9A78C706-4BE1-451D-BD21-ECFB58EFA93D}" srcId="{09629B34-08D9-40FE-8BA2-314E1119B6A6}" destId="{3C2C39C2-B114-4424-AF74-F33000F77706}" srcOrd="3" destOrd="0" parTransId="{2CA12F18-3B38-4445-9D65-6B1BEC42381F}" sibTransId="{6B301250-3A0E-40CC-B784-39A4AAD73AE9}"/>
    <dgm:cxn modelId="{9E0A987F-0E26-48B3-82D0-9E9FB56EE3AA}" srcId="{93BD7916-99D7-426D-8B84-7AABDD02930C}" destId="{09629B34-08D9-40FE-8BA2-314E1119B6A6}" srcOrd="0" destOrd="0" parTransId="{F81CB1D9-A09E-4C5C-94AF-D2688979ACD5}" sibTransId="{EA1D954A-6AE7-4010-92EA-2F4DA388B072}"/>
    <dgm:cxn modelId="{7304FD63-C69D-42B8-A326-62F4075B81C7}" srcId="{09629B34-08D9-40FE-8BA2-314E1119B6A6}" destId="{56363ED7-9CD5-45C8-91DD-E6BB5EDE85E3}" srcOrd="2" destOrd="0" parTransId="{1C696972-C05B-4BD5-AA4E-87B01450284F}" sibTransId="{20A44B8E-650F-4DFD-8021-DF58D85B3563}"/>
    <dgm:cxn modelId="{80AF79F5-3CA7-4C2D-B3C7-3B23D197162D}" srcId="{09629B34-08D9-40FE-8BA2-314E1119B6A6}" destId="{A83C3451-EA43-4405-ADCA-3E89F5AF8566}" srcOrd="0" destOrd="0" parTransId="{0D98CEDC-9891-4321-BF31-78E8E1DCDD78}" sibTransId="{25C1C468-A01E-4876-9CEB-C6B6B94B1695}"/>
    <dgm:cxn modelId="{02FBE743-6135-4E9E-AA62-B3D3C06A218F}" type="presOf" srcId="{6F3DD9D3-8860-474F-B157-5BCFD5A93A6D}" destId="{CC723566-4E06-458B-A63F-E227FD549E11}" srcOrd="1" destOrd="0" presId="urn:microsoft.com/office/officeart/2005/8/layout/matrix1"/>
    <dgm:cxn modelId="{D27426D1-8EB5-41CC-8A2A-5861025DC23F}" type="presOf" srcId="{09629B34-08D9-40FE-8BA2-314E1119B6A6}" destId="{8A88E027-27C9-496F-A2AB-093C759EF20E}" srcOrd="0" destOrd="0" presId="urn:microsoft.com/office/officeart/2005/8/layout/matrix1"/>
    <dgm:cxn modelId="{1893A333-2AAC-4A51-A101-817CC70F94F5}" type="presOf" srcId="{3C2C39C2-B114-4424-AF74-F33000F77706}" destId="{4C2921FE-8C1B-4FBC-B0FF-DFE551815486}" srcOrd="1" destOrd="0" presId="urn:microsoft.com/office/officeart/2005/8/layout/matrix1"/>
    <dgm:cxn modelId="{5A95028D-C8AE-45CD-89D8-875B6BF55965}" type="presParOf" srcId="{95478179-8A25-4E8A-A7D7-AB3302B2531A}" destId="{2BA0A7CA-5B91-456B-A1D2-F78DCF36DA46}" srcOrd="0" destOrd="0" presId="urn:microsoft.com/office/officeart/2005/8/layout/matrix1"/>
    <dgm:cxn modelId="{D73C882E-7617-4E2B-BEF4-6BDF6D6640B0}" type="presParOf" srcId="{2BA0A7CA-5B91-456B-A1D2-F78DCF36DA46}" destId="{9B77ACD9-79E8-4D56-B8B9-FF1B1A957D0D}" srcOrd="0" destOrd="0" presId="urn:microsoft.com/office/officeart/2005/8/layout/matrix1"/>
    <dgm:cxn modelId="{0309952F-00A3-46D5-9F27-0AC4A844C406}" type="presParOf" srcId="{2BA0A7CA-5B91-456B-A1D2-F78DCF36DA46}" destId="{CB0F45B0-8AC8-4AC4-ADD8-A8C6506BEEC2}" srcOrd="1" destOrd="0" presId="urn:microsoft.com/office/officeart/2005/8/layout/matrix1"/>
    <dgm:cxn modelId="{FE3531CB-3272-498C-8935-0BE40EE5C599}" type="presParOf" srcId="{2BA0A7CA-5B91-456B-A1D2-F78DCF36DA46}" destId="{3C8A4624-248D-4441-9115-AFD9E0390564}" srcOrd="2" destOrd="0" presId="urn:microsoft.com/office/officeart/2005/8/layout/matrix1"/>
    <dgm:cxn modelId="{6F53BFB0-1F10-4BD6-8A6D-4568869C77E6}" type="presParOf" srcId="{2BA0A7CA-5B91-456B-A1D2-F78DCF36DA46}" destId="{CC723566-4E06-458B-A63F-E227FD549E11}" srcOrd="3" destOrd="0" presId="urn:microsoft.com/office/officeart/2005/8/layout/matrix1"/>
    <dgm:cxn modelId="{7A0CD7BF-736E-452D-9D38-BABB97B7D5A9}" type="presParOf" srcId="{2BA0A7CA-5B91-456B-A1D2-F78DCF36DA46}" destId="{07536615-7974-4971-8008-80F625BD9529}" srcOrd="4" destOrd="0" presId="urn:microsoft.com/office/officeart/2005/8/layout/matrix1"/>
    <dgm:cxn modelId="{A53D6C22-CE0C-45A4-966B-CDD47A098A5E}" type="presParOf" srcId="{2BA0A7CA-5B91-456B-A1D2-F78DCF36DA46}" destId="{2FEA42D3-E488-4697-9220-1FBB4D6A21C4}" srcOrd="5" destOrd="0" presId="urn:microsoft.com/office/officeart/2005/8/layout/matrix1"/>
    <dgm:cxn modelId="{46BF0CB2-6CE0-41A1-93F8-C117B95DC15B}" type="presParOf" srcId="{2BA0A7CA-5B91-456B-A1D2-F78DCF36DA46}" destId="{3B893184-076C-4B0A-97C8-0BF368E65C20}" srcOrd="6" destOrd="0" presId="urn:microsoft.com/office/officeart/2005/8/layout/matrix1"/>
    <dgm:cxn modelId="{28FC459A-C182-4535-B3B4-DAC0F0AC6FB9}" type="presParOf" srcId="{2BA0A7CA-5B91-456B-A1D2-F78DCF36DA46}" destId="{4C2921FE-8C1B-4FBC-B0FF-DFE551815486}" srcOrd="7" destOrd="0" presId="urn:microsoft.com/office/officeart/2005/8/layout/matrix1"/>
    <dgm:cxn modelId="{AD945A7C-7AF7-4667-9295-9FF30125142D}" type="presParOf" srcId="{95478179-8A25-4E8A-A7D7-AB3302B2531A}" destId="{8A88E027-27C9-496F-A2AB-093C759EF20E}"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27FD89-E24A-49CE-9AE2-13296FD649D1}"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pPr rtl="1"/>
          <a:endParaRPr lang="ar-OM"/>
        </a:p>
      </dgm:t>
    </dgm:pt>
    <dgm:pt modelId="{0B64E0DB-852F-459F-8FE1-45D024F6CDBE}">
      <dgm:prSet phldrT="[Text]" custT="1"/>
      <dgm:spPr/>
      <dgm:t>
        <a:bodyPr/>
        <a:lstStyle/>
        <a:p>
          <a:pPr rtl="1"/>
          <a:r>
            <a:rPr lang="en-US" sz="4400" dirty="0" smtClean="0">
              <a:cs typeface="Khalid Art bold" pitchFamily="2" charset="-78"/>
            </a:rPr>
            <a:t>Ps4</a:t>
          </a:r>
          <a:endParaRPr lang="ar-OM" sz="2600" dirty="0">
            <a:cs typeface="Khalid Art bold" pitchFamily="2" charset="-78"/>
          </a:endParaRPr>
        </a:p>
      </dgm:t>
    </dgm:pt>
    <dgm:pt modelId="{C2757D8C-5703-4E10-9BCA-CD981D52C528}" type="parTrans" cxnId="{5416FF64-CE2A-43DB-BE9C-BC804026D645}">
      <dgm:prSet/>
      <dgm:spPr/>
      <dgm:t>
        <a:bodyPr/>
        <a:lstStyle/>
        <a:p>
          <a:pPr rtl="1"/>
          <a:endParaRPr lang="ar-OM"/>
        </a:p>
      </dgm:t>
    </dgm:pt>
    <dgm:pt modelId="{15442D3C-A913-4BA2-A2F5-0A4407581D43}" type="sibTrans" cxnId="{5416FF64-CE2A-43DB-BE9C-BC804026D645}">
      <dgm:prSet/>
      <dgm:spPr/>
      <dgm:t>
        <a:bodyPr/>
        <a:lstStyle/>
        <a:p>
          <a:pPr rtl="1"/>
          <a:endParaRPr lang="ar-OM"/>
        </a:p>
      </dgm:t>
    </dgm:pt>
    <dgm:pt modelId="{9F6C94F2-719F-412C-80FB-FA1EC644A730}">
      <dgm:prSet phldrT="[Text]" custT="1"/>
      <dgm:spPr/>
      <dgm:t>
        <a:bodyPr/>
        <a:lstStyle/>
        <a:p>
          <a:pPr rtl="1"/>
          <a:r>
            <a:rPr lang="ar-SA" sz="2400" dirty="0" smtClean="0">
              <a:cs typeface="Khalid Art bold" pitchFamily="2" charset="-78"/>
            </a:rPr>
            <a:t>الترويج التسويق</a:t>
          </a:r>
          <a:endParaRPr lang="ar-OM" sz="2400"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A7F2A773-938D-4EE6-8F22-609F6EA086DC}" type="parTrans" cxnId="{886AE4FD-5E39-4029-9DF5-9C8891B05D30}">
      <dgm:prSet/>
      <dgm:spPr/>
      <dgm:t>
        <a:bodyPr/>
        <a:lstStyle/>
        <a:p>
          <a:pPr rtl="1"/>
          <a:endParaRPr lang="ar-OM"/>
        </a:p>
      </dgm:t>
    </dgm:pt>
    <dgm:pt modelId="{6BD76026-8823-4D6C-86B5-6F48238FD9C5}" type="sibTrans" cxnId="{886AE4FD-5E39-4029-9DF5-9C8891B05D30}">
      <dgm:prSet/>
      <dgm:spPr/>
      <dgm:t>
        <a:bodyPr/>
        <a:lstStyle/>
        <a:p>
          <a:pPr rtl="1"/>
          <a:endParaRPr lang="ar-OM"/>
        </a:p>
      </dgm:t>
    </dgm:pt>
    <dgm:pt modelId="{64636947-837F-45FE-886B-5695682A9BBC}">
      <dgm:prSet phldrT="[Text]" custT="1"/>
      <dgm:spPr/>
      <dgm:t>
        <a:bodyPr/>
        <a:lstStyle/>
        <a:p>
          <a:pPr rtl="1"/>
          <a:r>
            <a:rPr lang="ar-SA" sz="2400" dirty="0" smtClean="0">
              <a:cs typeface="Khalid Art bold" pitchFamily="2" charset="-78"/>
            </a:rPr>
            <a:t>المنتجات</a:t>
          </a:r>
          <a:endParaRPr lang="ar-OM" sz="2400"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A9F16633-2F92-4EE9-B0EE-40E2BB7F8A56}" type="parTrans" cxnId="{ADD80AB1-D5F5-412F-8F35-9F76F3E3ACE9}">
      <dgm:prSet/>
      <dgm:spPr/>
      <dgm:t>
        <a:bodyPr/>
        <a:lstStyle/>
        <a:p>
          <a:pPr rtl="1"/>
          <a:endParaRPr lang="ar-OM"/>
        </a:p>
      </dgm:t>
    </dgm:pt>
    <dgm:pt modelId="{C8882851-71D9-4DDE-A2F2-A4977F72A9E4}" type="sibTrans" cxnId="{ADD80AB1-D5F5-412F-8F35-9F76F3E3ACE9}">
      <dgm:prSet/>
      <dgm:spPr/>
      <dgm:t>
        <a:bodyPr/>
        <a:lstStyle/>
        <a:p>
          <a:pPr rtl="1"/>
          <a:endParaRPr lang="ar-OM"/>
        </a:p>
      </dgm:t>
    </dgm:pt>
    <dgm:pt modelId="{F07BA4D9-57C2-45E0-97C7-493A038AAD5B}">
      <dgm:prSet phldrT="[Text]" custT="1"/>
      <dgm:spPr/>
      <dgm:t>
        <a:bodyPr/>
        <a:lstStyle/>
        <a:p>
          <a:pPr rtl="1"/>
          <a:r>
            <a:rPr lang="ar-SA" sz="2400" dirty="0" smtClean="0">
              <a:cs typeface="Khalid Art bold" pitchFamily="2" charset="-78"/>
            </a:rPr>
            <a:t>السعر+ الربح</a:t>
          </a:r>
          <a:endParaRPr lang="ar-OM" sz="2400" dirty="0">
            <a:cs typeface="Khalid Art bold"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3249C3FF-35A8-44F3-8D64-B7787BB02281}" type="sibTrans" cxnId="{FD9FF25F-7144-4EC3-869E-0F6F873E0AC7}">
      <dgm:prSet/>
      <dgm:spPr/>
      <dgm:t>
        <a:bodyPr/>
        <a:lstStyle/>
        <a:p>
          <a:pPr rtl="1"/>
          <a:endParaRPr lang="ar-OM"/>
        </a:p>
      </dgm:t>
    </dgm:pt>
    <dgm:pt modelId="{2C7C0F55-9B96-4788-8676-7487ADAD4B52}" type="parTrans" cxnId="{FD9FF25F-7144-4EC3-869E-0F6F873E0AC7}">
      <dgm:prSet/>
      <dgm:spPr/>
      <dgm:t>
        <a:bodyPr/>
        <a:lstStyle/>
        <a:p>
          <a:pPr rtl="1"/>
          <a:endParaRPr lang="ar-OM"/>
        </a:p>
      </dgm:t>
    </dgm:pt>
    <dgm:pt modelId="{F1563CA4-B934-480F-BE10-83A595B785FF}" type="pres">
      <dgm:prSet presAssocID="{AB27FD89-E24A-49CE-9AE2-13296FD649D1}" presName="hierChild1" presStyleCnt="0">
        <dgm:presLayoutVars>
          <dgm:orgChart val="1"/>
          <dgm:chPref val="1"/>
          <dgm:dir/>
          <dgm:animOne val="branch"/>
          <dgm:animLvl val="lvl"/>
          <dgm:resizeHandles/>
        </dgm:presLayoutVars>
      </dgm:prSet>
      <dgm:spPr/>
      <dgm:t>
        <a:bodyPr/>
        <a:lstStyle/>
        <a:p>
          <a:pPr rtl="1"/>
          <a:endParaRPr lang="ar-OM"/>
        </a:p>
      </dgm:t>
    </dgm:pt>
    <dgm:pt modelId="{ED27DBD2-2FEE-4495-903A-9A71B11182D5}" type="pres">
      <dgm:prSet presAssocID="{0B64E0DB-852F-459F-8FE1-45D024F6CDBE}" presName="hierRoot1" presStyleCnt="0">
        <dgm:presLayoutVars>
          <dgm:hierBranch val="init"/>
        </dgm:presLayoutVars>
      </dgm:prSet>
      <dgm:spPr/>
    </dgm:pt>
    <dgm:pt modelId="{17D1B5DB-B71F-472D-A8D2-C1063684924E}" type="pres">
      <dgm:prSet presAssocID="{0B64E0DB-852F-459F-8FE1-45D024F6CDBE}" presName="rootComposite1" presStyleCnt="0"/>
      <dgm:spPr/>
    </dgm:pt>
    <dgm:pt modelId="{42373744-6271-4E0B-B020-407A0D278DDB}" type="pres">
      <dgm:prSet presAssocID="{0B64E0DB-852F-459F-8FE1-45D024F6CDBE}" presName="rootText1" presStyleLbl="node0" presStyleIdx="0" presStyleCnt="1">
        <dgm:presLayoutVars>
          <dgm:chPref val="3"/>
        </dgm:presLayoutVars>
      </dgm:prSet>
      <dgm:spPr/>
      <dgm:t>
        <a:bodyPr/>
        <a:lstStyle/>
        <a:p>
          <a:pPr rtl="1"/>
          <a:endParaRPr lang="ar-OM"/>
        </a:p>
      </dgm:t>
    </dgm:pt>
    <dgm:pt modelId="{1C6CF282-F77A-4F1D-9E68-80267702346A}" type="pres">
      <dgm:prSet presAssocID="{0B64E0DB-852F-459F-8FE1-45D024F6CDBE}" presName="rootConnector1" presStyleLbl="node1" presStyleIdx="0" presStyleCnt="0"/>
      <dgm:spPr/>
      <dgm:t>
        <a:bodyPr/>
        <a:lstStyle/>
        <a:p>
          <a:pPr rtl="1"/>
          <a:endParaRPr lang="ar-OM"/>
        </a:p>
      </dgm:t>
    </dgm:pt>
    <dgm:pt modelId="{E9E0DB8C-15FB-4C48-BD9F-55B8B6786642}" type="pres">
      <dgm:prSet presAssocID="{0B64E0DB-852F-459F-8FE1-45D024F6CDBE}" presName="hierChild2" presStyleCnt="0"/>
      <dgm:spPr/>
    </dgm:pt>
    <dgm:pt modelId="{E55C3DBE-1606-4F87-965B-57BA45CAC405}" type="pres">
      <dgm:prSet presAssocID="{A9F16633-2F92-4EE9-B0EE-40E2BB7F8A56}" presName="Name37" presStyleLbl="parChTrans1D2" presStyleIdx="0" presStyleCnt="3"/>
      <dgm:spPr/>
      <dgm:t>
        <a:bodyPr/>
        <a:lstStyle/>
        <a:p>
          <a:pPr rtl="1"/>
          <a:endParaRPr lang="ar-OM"/>
        </a:p>
      </dgm:t>
    </dgm:pt>
    <dgm:pt modelId="{78354D52-5859-413A-ADF3-B73447199E3A}" type="pres">
      <dgm:prSet presAssocID="{64636947-837F-45FE-886B-5695682A9BBC}" presName="hierRoot2" presStyleCnt="0">
        <dgm:presLayoutVars>
          <dgm:hierBranch val="init"/>
        </dgm:presLayoutVars>
      </dgm:prSet>
      <dgm:spPr/>
    </dgm:pt>
    <dgm:pt modelId="{B2250C81-85DC-49EB-AC10-C5EEF6C8A27C}" type="pres">
      <dgm:prSet presAssocID="{64636947-837F-45FE-886B-5695682A9BBC}" presName="rootComposite" presStyleCnt="0"/>
      <dgm:spPr/>
    </dgm:pt>
    <dgm:pt modelId="{42736766-1675-4E49-B4FE-735868437560}" type="pres">
      <dgm:prSet presAssocID="{64636947-837F-45FE-886B-5695682A9BBC}" presName="rootText" presStyleLbl="node2" presStyleIdx="0" presStyleCnt="3" custLinFactNeighborX="10447" custLinFactNeighborY="-1881">
        <dgm:presLayoutVars>
          <dgm:chPref val="3"/>
        </dgm:presLayoutVars>
      </dgm:prSet>
      <dgm:spPr/>
      <dgm:t>
        <a:bodyPr/>
        <a:lstStyle/>
        <a:p>
          <a:pPr rtl="1"/>
          <a:endParaRPr lang="ar-OM"/>
        </a:p>
      </dgm:t>
    </dgm:pt>
    <dgm:pt modelId="{523724B1-D1C9-400F-A6B8-AE8FB50B8082}" type="pres">
      <dgm:prSet presAssocID="{64636947-837F-45FE-886B-5695682A9BBC}" presName="rootConnector" presStyleLbl="node2" presStyleIdx="0" presStyleCnt="3"/>
      <dgm:spPr/>
      <dgm:t>
        <a:bodyPr/>
        <a:lstStyle/>
        <a:p>
          <a:pPr rtl="1"/>
          <a:endParaRPr lang="ar-OM"/>
        </a:p>
      </dgm:t>
    </dgm:pt>
    <dgm:pt modelId="{214E59AD-8CC2-4F85-A973-6BC70764BA58}" type="pres">
      <dgm:prSet presAssocID="{64636947-837F-45FE-886B-5695682A9BBC}" presName="hierChild4" presStyleCnt="0"/>
      <dgm:spPr/>
    </dgm:pt>
    <dgm:pt modelId="{1EFCE45A-9673-4D9A-BB7B-9B2B2A0A5C18}" type="pres">
      <dgm:prSet presAssocID="{64636947-837F-45FE-886B-5695682A9BBC}" presName="hierChild5" presStyleCnt="0"/>
      <dgm:spPr/>
    </dgm:pt>
    <dgm:pt modelId="{E6DD127F-E1B2-4DC6-B9EE-F4B7E3A73CCE}" type="pres">
      <dgm:prSet presAssocID="{2C7C0F55-9B96-4788-8676-7487ADAD4B52}" presName="Name37" presStyleLbl="parChTrans1D2" presStyleIdx="1" presStyleCnt="3"/>
      <dgm:spPr/>
      <dgm:t>
        <a:bodyPr/>
        <a:lstStyle/>
        <a:p>
          <a:pPr rtl="1"/>
          <a:endParaRPr lang="ar-OM"/>
        </a:p>
      </dgm:t>
    </dgm:pt>
    <dgm:pt modelId="{A89F34B5-D0F6-4E53-9B9C-18F8C3E97863}" type="pres">
      <dgm:prSet presAssocID="{F07BA4D9-57C2-45E0-97C7-493A038AAD5B}" presName="hierRoot2" presStyleCnt="0">
        <dgm:presLayoutVars>
          <dgm:hierBranch val="init"/>
        </dgm:presLayoutVars>
      </dgm:prSet>
      <dgm:spPr/>
    </dgm:pt>
    <dgm:pt modelId="{15F8F3DB-1F3C-406B-8FE0-5A084C8BC737}" type="pres">
      <dgm:prSet presAssocID="{F07BA4D9-57C2-45E0-97C7-493A038AAD5B}" presName="rootComposite" presStyleCnt="0"/>
      <dgm:spPr/>
    </dgm:pt>
    <dgm:pt modelId="{43572316-451C-47CF-8D5C-D655D5BF46BE}" type="pres">
      <dgm:prSet presAssocID="{F07BA4D9-57C2-45E0-97C7-493A038AAD5B}" presName="rootText" presStyleLbl="node2" presStyleIdx="1" presStyleCnt="3">
        <dgm:presLayoutVars>
          <dgm:chPref val="3"/>
        </dgm:presLayoutVars>
      </dgm:prSet>
      <dgm:spPr/>
      <dgm:t>
        <a:bodyPr/>
        <a:lstStyle/>
        <a:p>
          <a:pPr rtl="1"/>
          <a:endParaRPr lang="ar-OM"/>
        </a:p>
      </dgm:t>
    </dgm:pt>
    <dgm:pt modelId="{5DA30DE3-E09C-454E-8DFA-F08B83FB56DF}" type="pres">
      <dgm:prSet presAssocID="{F07BA4D9-57C2-45E0-97C7-493A038AAD5B}" presName="rootConnector" presStyleLbl="node2" presStyleIdx="1" presStyleCnt="3"/>
      <dgm:spPr/>
      <dgm:t>
        <a:bodyPr/>
        <a:lstStyle/>
        <a:p>
          <a:pPr rtl="1"/>
          <a:endParaRPr lang="ar-OM"/>
        </a:p>
      </dgm:t>
    </dgm:pt>
    <dgm:pt modelId="{757B4796-4847-4804-B331-AB8C9B8E4608}" type="pres">
      <dgm:prSet presAssocID="{F07BA4D9-57C2-45E0-97C7-493A038AAD5B}" presName="hierChild4" presStyleCnt="0"/>
      <dgm:spPr/>
    </dgm:pt>
    <dgm:pt modelId="{B518A69B-0EE2-4F4C-B3FA-D087AC5BABA8}" type="pres">
      <dgm:prSet presAssocID="{F07BA4D9-57C2-45E0-97C7-493A038AAD5B}" presName="hierChild5" presStyleCnt="0"/>
      <dgm:spPr/>
    </dgm:pt>
    <dgm:pt modelId="{41AD7E5B-C4C3-4EB6-B9F5-5309C13672E1}" type="pres">
      <dgm:prSet presAssocID="{A7F2A773-938D-4EE6-8F22-609F6EA086DC}" presName="Name37" presStyleLbl="parChTrans1D2" presStyleIdx="2" presStyleCnt="3"/>
      <dgm:spPr/>
      <dgm:t>
        <a:bodyPr/>
        <a:lstStyle/>
        <a:p>
          <a:pPr rtl="1"/>
          <a:endParaRPr lang="ar-OM"/>
        </a:p>
      </dgm:t>
    </dgm:pt>
    <dgm:pt modelId="{C0124248-493F-4CC3-93E2-79961E45E57B}" type="pres">
      <dgm:prSet presAssocID="{9F6C94F2-719F-412C-80FB-FA1EC644A730}" presName="hierRoot2" presStyleCnt="0">
        <dgm:presLayoutVars>
          <dgm:hierBranch val="init"/>
        </dgm:presLayoutVars>
      </dgm:prSet>
      <dgm:spPr/>
    </dgm:pt>
    <dgm:pt modelId="{090742C9-1FC7-4F39-AC3F-8AA862578C0D}" type="pres">
      <dgm:prSet presAssocID="{9F6C94F2-719F-412C-80FB-FA1EC644A730}" presName="rootComposite" presStyleCnt="0"/>
      <dgm:spPr/>
    </dgm:pt>
    <dgm:pt modelId="{ED1397E6-994A-4AAF-8B51-F8A6AAE74B9F}" type="pres">
      <dgm:prSet presAssocID="{9F6C94F2-719F-412C-80FB-FA1EC644A730}" presName="rootText" presStyleLbl="node2" presStyleIdx="2" presStyleCnt="3">
        <dgm:presLayoutVars>
          <dgm:chPref val="3"/>
        </dgm:presLayoutVars>
      </dgm:prSet>
      <dgm:spPr/>
      <dgm:t>
        <a:bodyPr/>
        <a:lstStyle/>
        <a:p>
          <a:pPr rtl="1"/>
          <a:endParaRPr lang="ar-OM"/>
        </a:p>
      </dgm:t>
    </dgm:pt>
    <dgm:pt modelId="{A59396BF-5CEB-4104-AF5A-5A280EA55780}" type="pres">
      <dgm:prSet presAssocID="{9F6C94F2-719F-412C-80FB-FA1EC644A730}" presName="rootConnector" presStyleLbl="node2" presStyleIdx="2" presStyleCnt="3"/>
      <dgm:spPr/>
      <dgm:t>
        <a:bodyPr/>
        <a:lstStyle/>
        <a:p>
          <a:pPr rtl="1"/>
          <a:endParaRPr lang="ar-OM"/>
        </a:p>
      </dgm:t>
    </dgm:pt>
    <dgm:pt modelId="{1FD5CADA-254F-4F0D-A646-E12E1E5DE3CA}" type="pres">
      <dgm:prSet presAssocID="{9F6C94F2-719F-412C-80FB-FA1EC644A730}" presName="hierChild4" presStyleCnt="0"/>
      <dgm:spPr/>
    </dgm:pt>
    <dgm:pt modelId="{BC3AA392-882E-48DE-AA6D-CFC2518C5E28}" type="pres">
      <dgm:prSet presAssocID="{9F6C94F2-719F-412C-80FB-FA1EC644A730}" presName="hierChild5" presStyleCnt="0"/>
      <dgm:spPr/>
    </dgm:pt>
    <dgm:pt modelId="{9F5AC0FC-CEB4-48E0-A955-861F9CECA45F}" type="pres">
      <dgm:prSet presAssocID="{0B64E0DB-852F-459F-8FE1-45D024F6CDBE}" presName="hierChild3" presStyleCnt="0"/>
      <dgm:spPr/>
    </dgm:pt>
  </dgm:ptLst>
  <dgm:cxnLst>
    <dgm:cxn modelId="{ADD80AB1-D5F5-412F-8F35-9F76F3E3ACE9}" srcId="{0B64E0DB-852F-459F-8FE1-45D024F6CDBE}" destId="{64636947-837F-45FE-886B-5695682A9BBC}" srcOrd="0" destOrd="0" parTransId="{A9F16633-2F92-4EE9-B0EE-40E2BB7F8A56}" sibTransId="{C8882851-71D9-4DDE-A2F2-A4977F72A9E4}"/>
    <dgm:cxn modelId="{C7520003-DAD3-499D-A6AC-60C4DAAD593A}" type="presOf" srcId="{A7F2A773-938D-4EE6-8F22-609F6EA086DC}" destId="{41AD7E5B-C4C3-4EB6-B9F5-5309C13672E1}" srcOrd="0" destOrd="0" presId="urn:microsoft.com/office/officeart/2005/8/layout/orgChart1"/>
    <dgm:cxn modelId="{AD62146F-DAC9-4124-BE67-4AD59E66336B}" type="presOf" srcId="{9F6C94F2-719F-412C-80FB-FA1EC644A730}" destId="{A59396BF-5CEB-4104-AF5A-5A280EA55780}" srcOrd="1" destOrd="0" presId="urn:microsoft.com/office/officeart/2005/8/layout/orgChart1"/>
    <dgm:cxn modelId="{7FAC611C-52FA-46A3-8C73-265987B93153}" type="presOf" srcId="{64636947-837F-45FE-886B-5695682A9BBC}" destId="{523724B1-D1C9-400F-A6B8-AE8FB50B8082}" srcOrd="1" destOrd="0" presId="urn:microsoft.com/office/officeart/2005/8/layout/orgChart1"/>
    <dgm:cxn modelId="{50CAF043-2C27-48C3-922B-D0E03AEAD2B7}" type="presOf" srcId="{F07BA4D9-57C2-45E0-97C7-493A038AAD5B}" destId="{5DA30DE3-E09C-454E-8DFA-F08B83FB56DF}" srcOrd="1" destOrd="0" presId="urn:microsoft.com/office/officeart/2005/8/layout/orgChart1"/>
    <dgm:cxn modelId="{886AE4FD-5E39-4029-9DF5-9C8891B05D30}" srcId="{0B64E0DB-852F-459F-8FE1-45D024F6CDBE}" destId="{9F6C94F2-719F-412C-80FB-FA1EC644A730}" srcOrd="2" destOrd="0" parTransId="{A7F2A773-938D-4EE6-8F22-609F6EA086DC}" sibTransId="{6BD76026-8823-4D6C-86B5-6F48238FD9C5}"/>
    <dgm:cxn modelId="{984A8C9A-EFE4-423B-A24F-D0494FC9703E}" type="presOf" srcId="{AB27FD89-E24A-49CE-9AE2-13296FD649D1}" destId="{F1563CA4-B934-480F-BE10-83A595B785FF}" srcOrd="0" destOrd="0" presId="urn:microsoft.com/office/officeart/2005/8/layout/orgChart1"/>
    <dgm:cxn modelId="{FD9FF25F-7144-4EC3-869E-0F6F873E0AC7}" srcId="{0B64E0DB-852F-459F-8FE1-45D024F6CDBE}" destId="{F07BA4D9-57C2-45E0-97C7-493A038AAD5B}" srcOrd="1" destOrd="0" parTransId="{2C7C0F55-9B96-4788-8676-7487ADAD4B52}" sibTransId="{3249C3FF-35A8-44F3-8D64-B7787BB02281}"/>
    <dgm:cxn modelId="{5416FF64-CE2A-43DB-BE9C-BC804026D645}" srcId="{AB27FD89-E24A-49CE-9AE2-13296FD649D1}" destId="{0B64E0DB-852F-459F-8FE1-45D024F6CDBE}" srcOrd="0" destOrd="0" parTransId="{C2757D8C-5703-4E10-9BCA-CD981D52C528}" sibTransId="{15442D3C-A913-4BA2-A2F5-0A4407581D43}"/>
    <dgm:cxn modelId="{C2C3CD6D-8DD9-4870-85A4-437AB23127B0}" type="presOf" srcId="{0B64E0DB-852F-459F-8FE1-45D024F6CDBE}" destId="{1C6CF282-F77A-4F1D-9E68-80267702346A}" srcOrd="1" destOrd="0" presId="urn:microsoft.com/office/officeart/2005/8/layout/orgChart1"/>
    <dgm:cxn modelId="{DDEFDBE6-762C-4B0A-A95D-F11D77EAA5EE}" type="presOf" srcId="{0B64E0DB-852F-459F-8FE1-45D024F6CDBE}" destId="{42373744-6271-4E0B-B020-407A0D278DDB}" srcOrd="0" destOrd="0" presId="urn:microsoft.com/office/officeart/2005/8/layout/orgChart1"/>
    <dgm:cxn modelId="{98AB8C5F-70F3-4E15-B888-9C9F00A12392}" type="presOf" srcId="{2C7C0F55-9B96-4788-8676-7487ADAD4B52}" destId="{E6DD127F-E1B2-4DC6-B9EE-F4B7E3A73CCE}" srcOrd="0" destOrd="0" presId="urn:microsoft.com/office/officeart/2005/8/layout/orgChart1"/>
    <dgm:cxn modelId="{444A3DDC-37E4-46DA-AC2B-95044BDFE0C2}" type="presOf" srcId="{9F6C94F2-719F-412C-80FB-FA1EC644A730}" destId="{ED1397E6-994A-4AAF-8B51-F8A6AAE74B9F}" srcOrd="0" destOrd="0" presId="urn:microsoft.com/office/officeart/2005/8/layout/orgChart1"/>
    <dgm:cxn modelId="{16768A9E-B167-48A6-A44A-90DF9BA12775}" type="presOf" srcId="{A9F16633-2F92-4EE9-B0EE-40E2BB7F8A56}" destId="{E55C3DBE-1606-4F87-965B-57BA45CAC405}" srcOrd="0" destOrd="0" presId="urn:microsoft.com/office/officeart/2005/8/layout/orgChart1"/>
    <dgm:cxn modelId="{8CA5DF67-E08F-4E2A-AC71-17816BBE5B3D}" type="presOf" srcId="{64636947-837F-45FE-886B-5695682A9BBC}" destId="{42736766-1675-4E49-B4FE-735868437560}" srcOrd="0" destOrd="0" presId="urn:microsoft.com/office/officeart/2005/8/layout/orgChart1"/>
    <dgm:cxn modelId="{57CE6BE9-F10E-41C0-8746-0303FE1001C5}" type="presOf" srcId="{F07BA4D9-57C2-45E0-97C7-493A038AAD5B}" destId="{43572316-451C-47CF-8D5C-D655D5BF46BE}" srcOrd="0" destOrd="0" presId="urn:microsoft.com/office/officeart/2005/8/layout/orgChart1"/>
    <dgm:cxn modelId="{2A0CF2BB-3F73-42C9-A4E6-18A1457BD079}" type="presParOf" srcId="{F1563CA4-B934-480F-BE10-83A595B785FF}" destId="{ED27DBD2-2FEE-4495-903A-9A71B11182D5}" srcOrd="0" destOrd="0" presId="urn:microsoft.com/office/officeart/2005/8/layout/orgChart1"/>
    <dgm:cxn modelId="{50FB0079-F0AD-4DE7-9201-09408E9DE38B}" type="presParOf" srcId="{ED27DBD2-2FEE-4495-903A-9A71B11182D5}" destId="{17D1B5DB-B71F-472D-A8D2-C1063684924E}" srcOrd="0" destOrd="0" presId="urn:microsoft.com/office/officeart/2005/8/layout/orgChart1"/>
    <dgm:cxn modelId="{9DDDA528-CAF0-483C-A31B-BC571AB98EC3}" type="presParOf" srcId="{17D1B5DB-B71F-472D-A8D2-C1063684924E}" destId="{42373744-6271-4E0B-B020-407A0D278DDB}" srcOrd="0" destOrd="0" presId="urn:microsoft.com/office/officeart/2005/8/layout/orgChart1"/>
    <dgm:cxn modelId="{59803C9C-EA14-4145-B58D-AE490012F069}" type="presParOf" srcId="{17D1B5DB-B71F-472D-A8D2-C1063684924E}" destId="{1C6CF282-F77A-4F1D-9E68-80267702346A}" srcOrd="1" destOrd="0" presId="urn:microsoft.com/office/officeart/2005/8/layout/orgChart1"/>
    <dgm:cxn modelId="{4913D0F5-A190-447F-A2DA-80D2500F9035}" type="presParOf" srcId="{ED27DBD2-2FEE-4495-903A-9A71B11182D5}" destId="{E9E0DB8C-15FB-4C48-BD9F-55B8B6786642}" srcOrd="1" destOrd="0" presId="urn:microsoft.com/office/officeart/2005/8/layout/orgChart1"/>
    <dgm:cxn modelId="{7CF8D17C-36AC-4696-9C0F-06B532B2BCCB}" type="presParOf" srcId="{E9E0DB8C-15FB-4C48-BD9F-55B8B6786642}" destId="{E55C3DBE-1606-4F87-965B-57BA45CAC405}" srcOrd="0" destOrd="0" presId="urn:microsoft.com/office/officeart/2005/8/layout/orgChart1"/>
    <dgm:cxn modelId="{C29E0E69-7024-4D20-B692-01B0838B391F}" type="presParOf" srcId="{E9E0DB8C-15FB-4C48-BD9F-55B8B6786642}" destId="{78354D52-5859-413A-ADF3-B73447199E3A}" srcOrd="1" destOrd="0" presId="urn:microsoft.com/office/officeart/2005/8/layout/orgChart1"/>
    <dgm:cxn modelId="{553278E5-7772-419D-BA22-51EF089726B1}" type="presParOf" srcId="{78354D52-5859-413A-ADF3-B73447199E3A}" destId="{B2250C81-85DC-49EB-AC10-C5EEF6C8A27C}" srcOrd="0" destOrd="0" presId="urn:microsoft.com/office/officeart/2005/8/layout/orgChart1"/>
    <dgm:cxn modelId="{70595E27-E6DC-426B-ADB1-B04E0CD59559}" type="presParOf" srcId="{B2250C81-85DC-49EB-AC10-C5EEF6C8A27C}" destId="{42736766-1675-4E49-B4FE-735868437560}" srcOrd="0" destOrd="0" presId="urn:microsoft.com/office/officeart/2005/8/layout/orgChart1"/>
    <dgm:cxn modelId="{1B962585-8E19-4433-B72F-EA451D8B1640}" type="presParOf" srcId="{B2250C81-85DC-49EB-AC10-C5EEF6C8A27C}" destId="{523724B1-D1C9-400F-A6B8-AE8FB50B8082}" srcOrd="1" destOrd="0" presId="urn:microsoft.com/office/officeart/2005/8/layout/orgChart1"/>
    <dgm:cxn modelId="{B5371BA3-D064-48B3-9F1B-A234D66520C6}" type="presParOf" srcId="{78354D52-5859-413A-ADF3-B73447199E3A}" destId="{214E59AD-8CC2-4F85-A973-6BC70764BA58}" srcOrd="1" destOrd="0" presId="urn:microsoft.com/office/officeart/2005/8/layout/orgChart1"/>
    <dgm:cxn modelId="{CF97ACE0-99D3-4F37-B3F7-6F5CD8DF2A53}" type="presParOf" srcId="{78354D52-5859-413A-ADF3-B73447199E3A}" destId="{1EFCE45A-9673-4D9A-BB7B-9B2B2A0A5C18}" srcOrd="2" destOrd="0" presId="urn:microsoft.com/office/officeart/2005/8/layout/orgChart1"/>
    <dgm:cxn modelId="{C482CF63-896A-4C84-8AFF-2EFF8A6B1A0B}" type="presParOf" srcId="{E9E0DB8C-15FB-4C48-BD9F-55B8B6786642}" destId="{E6DD127F-E1B2-4DC6-B9EE-F4B7E3A73CCE}" srcOrd="2" destOrd="0" presId="urn:microsoft.com/office/officeart/2005/8/layout/orgChart1"/>
    <dgm:cxn modelId="{537607CC-3495-427B-B1E8-D73F3C5EF99B}" type="presParOf" srcId="{E9E0DB8C-15FB-4C48-BD9F-55B8B6786642}" destId="{A89F34B5-D0F6-4E53-9B9C-18F8C3E97863}" srcOrd="3" destOrd="0" presId="urn:microsoft.com/office/officeart/2005/8/layout/orgChart1"/>
    <dgm:cxn modelId="{98716A69-76C8-41C2-B822-95588612AE62}" type="presParOf" srcId="{A89F34B5-D0F6-4E53-9B9C-18F8C3E97863}" destId="{15F8F3DB-1F3C-406B-8FE0-5A084C8BC737}" srcOrd="0" destOrd="0" presId="urn:microsoft.com/office/officeart/2005/8/layout/orgChart1"/>
    <dgm:cxn modelId="{89F18364-9458-4B10-8E27-173AEE75676E}" type="presParOf" srcId="{15F8F3DB-1F3C-406B-8FE0-5A084C8BC737}" destId="{43572316-451C-47CF-8D5C-D655D5BF46BE}" srcOrd="0" destOrd="0" presId="urn:microsoft.com/office/officeart/2005/8/layout/orgChart1"/>
    <dgm:cxn modelId="{5AE76E33-3FBC-4523-A515-8CCEAC5DC2A7}" type="presParOf" srcId="{15F8F3DB-1F3C-406B-8FE0-5A084C8BC737}" destId="{5DA30DE3-E09C-454E-8DFA-F08B83FB56DF}" srcOrd="1" destOrd="0" presId="urn:microsoft.com/office/officeart/2005/8/layout/orgChart1"/>
    <dgm:cxn modelId="{8754764E-FE18-4D50-81C3-2CC090BA5D19}" type="presParOf" srcId="{A89F34B5-D0F6-4E53-9B9C-18F8C3E97863}" destId="{757B4796-4847-4804-B331-AB8C9B8E4608}" srcOrd="1" destOrd="0" presId="urn:microsoft.com/office/officeart/2005/8/layout/orgChart1"/>
    <dgm:cxn modelId="{49A353D0-9F50-457E-ACD0-08CEB4E136B0}" type="presParOf" srcId="{A89F34B5-D0F6-4E53-9B9C-18F8C3E97863}" destId="{B518A69B-0EE2-4F4C-B3FA-D087AC5BABA8}" srcOrd="2" destOrd="0" presId="urn:microsoft.com/office/officeart/2005/8/layout/orgChart1"/>
    <dgm:cxn modelId="{4B2BEC2C-96D9-46A8-9299-64B9D8E9FF93}" type="presParOf" srcId="{E9E0DB8C-15FB-4C48-BD9F-55B8B6786642}" destId="{41AD7E5B-C4C3-4EB6-B9F5-5309C13672E1}" srcOrd="4" destOrd="0" presId="urn:microsoft.com/office/officeart/2005/8/layout/orgChart1"/>
    <dgm:cxn modelId="{11471EF5-828C-47E4-B8A6-4EE489D89BDE}" type="presParOf" srcId="{E9E0DB8C-15FB-4C48-BD9F-55B8B6786642}" destId="{C0124248-493F-4CC3-93E2-79961E45E57B}" srcOrd="5" destOrd="0" presId="urn:microsoft.com/office/officeart/2005/8/layout/orgChart1"/>
    <dgm:cxn modelId="{9D3C8F8B-6FC7-459E-A215-177EF5B0A3AA}" type="presParOf" srcId="{C0124248-493F-4CC3-93E2-79961E45E57B}" destId="{090742C9-1FC7-4F39-AC3F-8AA862578C0D}" srcOrd="0" destOrd="0" presId="urn:microsoft.com/office/officeart/2005/8/layout/orgChart1"/>
    <dgm:cxn modelId="{BA192318-BCF3-4A96-9B90-D752D4BF5DB5}" type="presParOf" srcId="{090742C9-1FC7-4F39-AC3F-8AA862578C0D}" destId="{ED1397E6-994A-4AAF-8B51-F8A6AAE74B9F}" srcOrd="0" destOrd="0" presId="urn:microsoft.com/office/officeart/2005/8/layout/orgChart1"/>
    <dgm:cxn modelId="{B55D2998-CD2B-4776-9E59-8975DCB4618F}" type="presParOf" srcId="{090742C9-1FC7-4F39-AC3F-8AA862578C0D}" destId="{A59396BF-5CEB-4104-AF5A-5A280EA55780}" srcOrd="1" destOrd="0" presId="urn:microsoft.com/office/officeart/2005/8/layout/orgChart1"/>
    <dgm:cxn modelId="{6CB96782-74B7-4296-9B8A-B585DC3AB1D7}" type="presParOf" srcId="{C0124248-493F-4CC3-93E2-79961E45E57B}" destId="{1FD5CADA-254F-4F0D-A646-E12E1E5DE3CA}" srcOrd="1" destOrd="0" presId="urn:microsoft.com/office/officeart/2005/8/layout/orgChart1"/>
    <dgm:cxn modelId="{C0F53A3E-D50B-4F11-8F79-A11D2480DA7F}" type="presParOf" srcId="{C0124248-493F-4CC3-93E2-79961E45E57B}" destId="{BC3AA392-882E-48DE-AA6D-CFC2518C5E28}" srcOrd="2" destOrd="0" presId="urn:microsoft.com/office/officeart/2005/8/layout/orgChart1"/>
    <dgm:cxn modelId="{087C8779-AF01-4EEB-92C2-0E226BEF143A}" type="presParOf" srcId="{ED27DBD2-2FEE-4495-903A-9A71B11182D5}" destId="{9F5AC0FC-CEB4-48E0-A955-861F9CECA45F}"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D7E5B-C4C3-4EB6-B9F5-5309C13672E1}">
      <dsp:nvSpPr>
        <dsp:cNvPr id="0" name=""/>
        <dsp:cNvSpPr/>
      </dsp:nvSpPr>
      <dsp:spPr>
        <a:xfrm>
          <a:off x="5542455" y="2458207"/>
          <a:ext cx="4340884" cy="502251"/>
        </a:xfrm>
        <a:custGeom>
          <a:avLst/>
          <a:gdLst/>
          <a:ahLst/>
          <a:cxnLst/>
          <a:rect l="0" t="0" r="0" b="0"/>
          <a:pathLst>
            <a:path>
              <a:moveTo>
                <a:pt x="0" y="0"/>
              </a:moveTo>
              <a:lnTo>
                <a:pt x="0" y="251125"/>
              </a:lnTo>
              <a:lnTo>
                <a:pt x="4340884" y="251125"/>
              </a:lnTo>
              <a:lnTo>
                <a:pt x="4340884" y="50225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F62126-35E2-45AF-9053-136D1C1F390E}">
      <dsp:nvSpPr>
        <dsp:cNvPr id="0" name=""/>
        <dsp:cNvSpPr/>
      </dsp:nvSpPr>
      <dsp:spPr>
        <a:xfrm>
          <a:off x="5542455" y="2458207"/>
          <a:ext cx="1446961" cy="502251"/>
        </a:xfrm>
        <a:custGeom>
          <a:avLst/>
          <a:gdLst/>
          <a:ahLst/>
          <a:cxnLst/>
          <a:rect l="0" t="0" r="0" b="0"/>
          <a:pathLst>
            <a:path>
              <a:moveTo>
                <a:pt x="0" y="0"/>
              </a:moveTo>
              <a:lnTo>
                <a:pt x="0" y="251125"/>
              </a:lnTo>
              <a:lnTo>
                <a:pt x="1446961" y="251125"/>
              </a:lnTo>
              <a:lnTo>
                <a:pt x="1446961" y="50225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DD127F-E1B2-4DC6-B9EE-F4B7E3A73CCE}">
      <dsp:nvSpPr>
        <dsp:cNvPr id="0" name=""/>
        <dsp:cNvSpPr/>
      </dsp:nvSpPr>
      <dsp:spPr>
        <a:xfrm>
          <a:off x="4095493" y="2458207"/>
          <a:ext cx="1446961" cy="502251"/>
        </a:xfrm>
        <a:custGeom>
          <a:avLst/>
          <a:gdLst/>
          <a:ahLst/>
          <a:cxnLst/>
          <a:rect l="0" t="0" r="0" b="0"/>
          <a:pathLst>
            <a:path>
              <a:moveTo>
                <a:pt x="1446961" y="0"/>
              </a:moveTo>
              <a:lnTo>
                <a:pt x="1446961" y="251125"/>
              </a:lnTo>
              <a:lnTo>
                <a:pt x="0" y="251125"/>
              </a:lnTo>
              <a:lnTo>
                <a:pt x="0" y="50225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5C3DBE-1606-4F87-965B-57BA45CAC405}">
      <dsp:nvSpPr>
        <dsp:cNvPr id="0" name=""/>
        <dsp:cNvSpPr/>
      </dsp:nvSpPr>
      <dsp:spPr>
        <a:xfrm>
          <a:off x="1451428" y="2458207"/>
          <a:ext cx="4091026" cy="479757"/>
        </a:xfrm>
        <a:custGeom>
          <a:avLst/>
          <a:gdLst/>
          <a:ahLst/>
          <a:cxnLst/>
          <a:rect l="0" t="0" r="0" b="0"/>
          <a:pathLst>
            <a:path>
              <a:moveTo>
                <a:pt x="4091026" y="0"/>
              </a:moveTo>
              <a:lnTo>
                <a:pt x="4091026" y="228631"/>
              </a:lnTo>
              <a:lnTo>
                <a:pt x="0" y="228631"/>
              </a:lnTo>
              <a:lnTo>
                <a:pt x="0" y="47975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373744-6271-4E0B-B020-407A0D278DDB}">
      <dsp:nvSpPr>
        <dsp:cNvPr id="0" name=""/>
        <dsp:cNvSpPr/>
      </dsp:nvSpPr>
      <dsp:spPr>
        <a:xfrm>
          <a:off x="3233678" y="1262371"/>
          <a:ext cx="4617553" cy="119583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rtl="1">
            <a:lnSpc>
              <a:spcPct val="90000"/>
            </a:lnSpc>
            <a:spcBef>
              <a:spcPct val="0"/>
            </a:spcBef>
            <a:spcAft>
              <a:spcPct val="35000"/>
            </a:spcAft>
          </a:pPr>
          <a:r>
            <a:rPr lang="ar-SA" sz="4400" kern="1200" dirty="0" smtClean="0">
              <a:cs typeface="Khalid Art bold" pitchFamily="2" charset="-78"/>
            </a:rPr>
            <a:t>محاور ورقة العمل</a:t>
          </a:r>
          <a:endParaRPr lang="ar-OM" sz="2800" kern="1200" dirty="0">
            <a:cs typeface="Khalid Art bold" pitchFamily="2" charset="-78"/>
          </a:endParaRPr>
        </a:p>
      </dsp:txBody>
      <dsp:txXfrm>
        <a:off x="3233678" y="1262371"/>
        <a:ext cx="4617553" cy="1195836"/>
      </dsp:txXfrm>
    </dsp:sp>
    <dsp:sp modelId="{42736766-1675-4E49-B4FE-735868437560}">
      <dsp:nvSpPr>
        <dsp:cNvPr id="0" name=""/>
        <dsp:cNvSpPr/>
      </dsp:nvSpPr>
      <dsp:spPr>
        <a:xfrm>
          <a:off x="255591" y="2937965"/>
          <a:ext cx="2391672" cy="119583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1">
            <a:lnSpc>
              <a:spcPct val="90000"/>
            </a:lnSpc>
            <a:spcBef>
              <a:spcPct val="0"/>
            </a:spcBef>
            <a:spcAft>
              <a:spcPct val="35000"/>
            </a:spcAft>
          </a:pPr>
          <a:r>
            <a:rPr lang="ar-SA" sz="2900" kern="1200" dirty="0" smtClean="0">
              <a:cs typeface="Khalid Art bold" pitchFamily="2" charset="-78"/>
            </a:rPr>
            <a:t>الرؤية+الرسالة اهداف المشروع</a:t>
          </a:r>
          <a:endParaRPr lang="ar-OM" sz="2900" kern="1200" dirty="0">
            <a:cs typeface="Khalid Art bold" pitchFamily="2" charset="-78"/>
          </a:endParaRPr>
        </a:p>
      </dsp:txBody>
      <dsp:txXfrm>
        <a:off x="255591" y="2937965"/>
        <a:ext cx="2391672" cy="1195836"/>
      </dsp:txXfrm>
    </dsp:sp>
    <dsp:sp modelId="{43572316-451C-47CF-8D5C-D655D5BF46BE}">
      <dsp:nvSpPr>
        <dsp:cNvPr id="0" name=""/>
        <dsp:cNvSpPr/>
      </dsp:nvSpPr>
      <dsp:spPr>
        <a:xfrm>
          <a:off x="2899657" y="2960459"/>
          <a:ext cx="2391672" cy="119583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1">
            <a:lnSpc>
              <a:spcPct val="90000"/>
            </a:lnSpc>
            <a:spcBef>
              <a:spcPct val="0"/>
            </a:spcBef>
            <a:spcAft>
              <a:spcPct val="35000"/>
            </a:spcAft>
          </a:pPr>
          <a:r>
            <a:rPr lang="en-US" sz="2900" kern="1200" dirty="0" err="1" smtClean="0">
              <a:cs typeface="Khalid Art bold" pitchFamily="2" charset="-78"/>
            </a:rPr>
            <a:t>Swot</a:t>
          </a:r>
          <a:endParaRPr lang="ar-SA" sz="2900" kern="1200" dirty="0" smtClean="0">
            <a:cs typeface="Khalid Art bold" pitchFamily="2" charset="-78"/>
          </a:endParaRPr>
        </a:p>
        <a:p>
          <a:pPr lvl="0" algn="ctr" defTabSz="1289050" rtl="1">
            <a:lnSpc>
              <a:spcPct val="90000"/>
            </a:lnSpc>
            <a:spcBef>
              <a:spcPct val="0"/>
            </a:spcBef>
            <a:spcAft>
              <a:spcPct val="35000"/>
            </a:spcAft>
          </a:pPr>
          <a:r>
            <a:rPr lang="ar-SA" sz="2900" kern="1200" dirty="0" smtClean="0">
              <a:cs typeface="Khalid Art bold" pitchFamily="2" charset="-78"/>
            </a:rPr>
            <a:t>تحليل</a:t>
          </a:r>
          <a:endParaRPr lang="ar-OM" sz="2900" kern="1200" dirty="0">
            <a:cs typeface="Khalid Art bold" pitchFamily="2" charset="-78"/>
          </a:endParaRPr>
        </a:p>
      </dsp:txBody>
      <dsp:txXfrm>
        <a:off x="2899657" y="2960459"/>
        <a:ext cx="2391672" cy="1195836"/>
      </dsp:txXfrm>
    </dsp:sp>
    <dsp:sp modelId="{FC42832E-2A32-407B-BE76-B59B94DD3919}">
      <dsp:nvSpPr>
        <dsp:cNvPr id="0" name=""/>
        <dsp:cNvSpPr/>
      </dsp:nvSpPr>
      <dsp:spPr>
        <a:xfrm>
          <a:off x="5793580" y="2960459"/>
          <a:ext cx="2391672" cy="119583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1">
            <a:lnSpc>
              <a:spcPct val="90000"/>
            </a:lnSpc>
            <a:spcBef>
              <a:spcPct val="0"/>
            </a:spcBef>
            <a:spcAft>
              <a:spcPct val="35000"/>
            </a:spcAft>
          </a:pPr>
          <a:r>
            <a:rPr lang="en-US" sz="2900" kern="1200" dirty="0" smtClean="0"/>
            <a:t>4ps</a:t>
          </a:r>
          <a:endParaRPr lang="ar-OM" sz="2900" kern="1200" dirty="0"/>
        </a:p>
      </dsp:txBody>
      <dsp:txXfrm>
        <a:off x="5793580" y="2960459"/>
        <a:ext cx="2391672" cy="1195836"/>
      </dsp:txXfrm>
    </dsp:sp>
    <dsp:sp modelId="{ED1397E6-994A-4AAF-8B51-F8A6AAE74B9F}">
      <dsp:nvSpPr>
        <dsp:cNvPr id="0" name=""/>
        <dsp:cNvSpPr/>
      </dsp:nvSpPr>
      <dsp:spPr>
        <a:xfrm>
          <a:off x="8687503" y="2960459"/>
          <a:ext cx="2391672" cy="119583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1">
            <a:lnSpc>
              <a:spcPct val="90000"/>
            </a:lnSpc>
            <a:spcBef>
              <a:spcPct val="0"/>
            </a:spcBef>
            <a:spcAft>
              <a:spcPct val="35000"/>
            </a:spcAft>
          </a:pPr>
          <a:r>
            <a:rPr lang="ar-SA" sz="2900" kern="1200" dirty="0" smtClean="0">
              <a:cs typeface="Khalid Art bold" pitchFamily="2" charset="-78"/>
            </a:rPr>
            <a:t>استمرارية المشروع واستدامته</a:t>
          </a:r>
          <a:endParaRPr lang="ar-OM" sz="2900" kern="1200" dirty="0">
            <a:cs typeface="Khalid Art bold" pitchFamily="2" charset="-78"/>
          </a:endParaRPr>
        </a:p>
      </dsp:txBody>
      <dsp:txXfrm>
        <a:off x="8687503" y="2960459"/>
        <a:ext cx="2391672" cy="11958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77ACD9-79E8-4D56-B8B9-FF1B1A957D0D}">
      <dsp:nvSpPr>
        <dsp:cNvPr id="0" name=""/>
        <dsp:cNvSpPr/>
      </dsp:nvSpPr>
      <dsp:spPr>
        <a:xfrm rot="16200000">
          <a:off x="1534364" y="-1534364"/>
          <a:ext cx="2709333" cy="5778062"/>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ar-SA" sz="2400" kern="1200" dirty="0" smtClean="0"/>
            <a:t>التهديد</a:t>
          </a:r>
        </a:p>
        <a:p>
          <a:pPr lvl="0" algn="ctr" defTabSz="1066800" rtl="1">
            <a:lnSpc>
              <a:spcPct val="90000"/>
            </a:lnSpc>
            <a:spcBef>
              <a:spcPct val="0"/>
            </a:spcBef>
            <a:spcAft>
              <a:spcPct val="35000"/>
            </a:spcAft>
          </a:pPr>
          <a:r>
            <a:rPr lang="ar-SA" sz="2400" kern="1200" dirty="0" smtClean="0"/>
            <a:t>سرقة فكرة المشروع</a:t>
          </a:r>
        </a:p>
        <a:p>
          <a:pPr lvl="0" algn="ctr" defTabSz="1066800" rtl="1">
            <a:lnSpc>
              <a:spcPct val="90000"/>
            </a:lnSpc>
            <a:spcBef>
              <a:spcPct val="0"/>
            </a:spcBef>
            <a:spcAft>
              <a:spcPct val="35000"/>
            </a:spcAft>
          </a:pPr>
          <a:r>
            <a:rPr lang="ar-SA" sz="2400" kern="1200" dirty="0" smtClean="0"/>
            <a:t>الوقت</a:t>
          </a:r>
          <a:endParaRPr lang="ar-OM" sz="2400" kern="1200" dirty="0"/>
        </a:p>
      </dsp:txBody>
      <dsp:txXfrm rot="5400000">
        <a:off x="-1" y="1"/>
        <a:ext cx="5778062" cy="2032000"/>
      </dsp:txXfrm>
    </dsp:sp>
    <dsp:sp modelId="{3C8A4624-248D-4441-9115-AFD9E0390564}">
      <dsp:nvSpPr>
        <dsp:cNvPr id="0" name=""/>
        <dsp:cNvSpPr/>
      </dsp:nvSpPr>
      <dsp:spPr>
        <a:xfrm>
          <a:off x="5778062" y="0"/>
          <a:ext cx="5778062" cy="2709333"/>
        </a:xfrm>
        <a:prstGeom prst="round1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r" defTabSz="711200" rtl="1">
            <a:lnSpc>
              <a:spcPct val="90000"/>
            </a:lnSpc>
            <a:spcBef>
              <a:spcPct val="0"/>
            </a:spcBef>
            <a:spcAft>
              <a:spcPct val="35000"/>
            </a:spcAft>
          </a:pPr>
          <a:endParaRPr lang="ar-SA" altLang="ar-OM" sz="1600" kern="1200" dirty="0" smtClean="0">
            <a:latin typeface="Arial" pitchFamily="34" charset="0"/>
            <a:cs typeface="Khalid Art bold" pitchFamily="2" charset="-78"/>
          </a:endParaRPr>
        </a:p>
        <a:p>
          <a:pPr lvl="0" algn="r" defTabSz="711200" rtl="1">
            <a:lnSpc>
              <a:spcPct val="90000"/>
            </a:lnSpc>
            <a:spcBef>
              <a:spcPct val="0"/>
            </a:spcBef>
            <a:spcAft>
              <a:spcPct val="35000"/>
            </a:spcAft>
          </a:pPr>
          <a:r>
            <a:rPr lang="ar-SA" altLang="ar-OM" sz="1600" kern="1200" dirty="0" smtClean="0">
              <a:latin typeface="Arial" pitchFamily="34" charset="0"/>
              <a:cs typeface="Khalid Art bold" pitchFamily="2" charset="-78"/>
            </a:rPr>
            <a:t>   نقاط القوة</a:t>
          </a:r>
        </a:p>
        <a:p>
          <a:pPr lvl="0" algn="r" defTabSz="711200" rtl="1">
            <a:lnSpc>
              <a:spcPct val="90000"/>
            </a:lnSpc>
            <a:spcBef>
              <a:spcPct val="0"/>
            </a:spcBef>
            <a:spcAft>
              <a:spcPct val="35000"/>
            </a:spcAft>
          </a:pPr>
          <a:r>
            <a:rPr lang="ar-OM" altLang="ar-OM" sz="1600" kern="1200" dirty="0" smtClean="0">
              <a:latin typeface="Arial" pitchFamily="34" charset="0"/>
              <a:cs typeface="Khalid Art bold" pitchFamily="2" charset="-78"/>
            </a:rPr>
            <a:t>توفير مايرغب به الزبون</a:t>
          </a:r>
        </a:p>
        <a:p>
          <a:pPr lvl="0" algn="r" defTabSz="711200" rtl="1">
            <a:lnSpc>
              <a:spcPct val="90000"/>
            </a:lnSpc>
            <a:spcBef>
              <a:spcPct val="0"/>
            </a:spcBef>
            <a:spcAft>
              <a:spcPct val="35000"/>
            </a:spcAft>
          </a:pPr>
          <a:r>
            <a:rPr lang="ar-OM" altLang="ar-OM" sz="1600" kern="1200" dirty="0" smtClean="0">
              <a:latin typeface="Arial" pitchFamily="34" charset="0"/>
              <a:cs typeface="Khalid Art bold" pitchFamily="2" charset="-78"/>
            </a:rPr>
            <a:t>* عمل منتجات متكامله </a:t>
          </a:r>
          <a:endParaRPr lang="ar-SA" altLang="ar-OM" sz="1600" kern="1200" dirty="0" smtClean="0">
            <a:latin typeface="Arial" pitchFamily="34" charset="0"/>
            <a:cs typeface="Khalid Art bold" pitchFamily="2" charset="-78"/>
          </a:endParaRPr>
        </a:p>
        <a:p>
          <a:pPr lvl="0" algn="r" defTabSz="711200" rtl="1">
            <a:lnSpc>
              <a:spcPct val="90000"/>
            </a:lnSpc>
            <a:spcBef>
              <a:spcPct val="0"/>
            </a:spcBef>
            <a:spcAft>
              <a:spcPct val="35000"/>
            </a:spcAft>
          </a:pPr>
          <a:r>
            <a:rPr lang="ar-OM" altLang="ar-OM" sz="1600" kern="1200" dirty="0" smtClean="0">
              <a:latin typeface="Arial" pitchFamily="34" charset="0"/>
              <a:cs typeface="Khalid Art bold" pitchFamily="2" charset="-78"/>
            </a:rPr>
            <a:t>*الجودة التي يتميز بها المشروع تأهلنا ان نكون افضل من الاسواق</a:t>
          </a:r>
        </a:p>
        <a:p>
          <a:pPr lvl="0" algn="r" defTabSz="711200" rtl="1">
            <a:lnSpc>
              <a:spcPct val="90000"/>
            </a:lnSpc>
            <a:spcBef>
              <a:spcPct val="0"/>
            </a:spcBef>
            <a:spcAft>
              <a:spcPct val="35000"/>
            </a:spcAft>
          </a:pPr>
          <a:r>
            <a:rPr lang="ar-OM" altLang="ar-OM" sz="1600" kern="1200" dirty="0" smtClean="0">
              <a:latin typeface="Arial" pitchFamily="34" charset="0"/>
              <a:cs typeface="Khalid Art bold" pitchFamily="2" charset="-78"/>
            </a:rPr>
            <a:t>*الاسعار مناسبة </a:t>
          </a:r>
          <a:r>
            <a:rPr lang="ar-SA" altLang="ar-OM" sz="1600" kern="1200" dirty="0" smtClean="0">
              <a:latin typeface="Arial" pitchFamily="34" charset="0"/>
              <a:cs typeface="Khalid Art bold" pitchFamily="2" charset="-78"/>
            </a:rPr>
            <a:t> *ا</a:t>
          </a:r>
          <a:r>
            <a:rPr lang="ar-OM" altLang="ar-OM" sz="1600" kern="1200" dirty="0" smtClean="0">
              <a:latin typeface="Arial" pitchFamily="34" charset="0"/>
              <a:cs typeface="Khalid Art bold" pitchFamily="2" charset="-78"/>
            </a:rPr>
            <a:t>ضافة لمسات فنية من البيئة تضيف جمال على المنتج</a:t>
          </a:r>
          <a:endParaRPr lang="ar-SA" altLang="ar-OM" sz="1600" kern="1200" dirty="0" smtClean="0">
            <a:latin typeface="Arial" pitchFamily="34" charset="0"/>
            <a:cs typeface="Khalid Art bold" pitchFamily="2" charset="-78"/>
          </a:endParaRPr>
        </a:p>
        <a:p>
          <a:pPr lvl="0" algn="r" defTabSz="711200" rtl="1">
            <a:lnSpc>
              <a:spcPct val="90000"/>
            </a:lnSpc>
            <a:spcBef>
              <a:spcPct val="0"/>
            </a:spcBef>
            <a:spcAft>
              <a:spcPct val="35000"/>
            </a:spcAft>
          </a:pPr>
          <a:r>
            <a:rPr lang="ar-SA" altLang="ar-OM" sz="1600" kern="1200" dirty="0" smtClean="0">
              <a:latin typeface="Arial" pitchFamily="34" charset="0"/>
              <a:cs typeface="Khalid Art bold" pitchFamily="2" charset="-78"/>
            </a:rPr>
            <a:t>*تنوع المنتجات  *الفئات المستهدفة من المشروع..</a:t>
          </a:r>
        </a:p>
      </dsp:txBody>
      <dsp:txXfrm>
        <a:off x="5778062" y="0"/>
        <a:ext cx="5778062" cy="2032000"/>
      </dsp:txXfrm>
    </dsp:sp>
    <dsp:sp modelId="{07536615-7974-4971-8008-80F625BD9529}">
      <dsp:nvSpPr>
        <dsp:cNvPr id="0" name=""/>
        <dsp:cNvSpPr/>
      </dsp:nvSpPr>
      <dsp:spPr>
        <a:xfrm rot="10800000">
          <a:off x="0" y="2709333"/>
          <a:ext cx="5778062" cy="2709333"/>
        </a:xfrm>
        <a:prstGeom prst="round1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ar-SA" sz="2400" kern="1200" dirty="0" smtClean="0"/>
            <a:t>الفرص</a:t>
          </a:r>
        </a:p>
        <a:p>
          <a:pPr lvl="0" algn="ctr" defTabSz="1066800" rtl="1">
            <a:lnSpc>
              <a:spcPct val="90000"/>
            </a:lnSpc>
            <a:spcBef>
              <a:spcPct val="0"/>
            </a:spcBef>
            <a:spcAft>
              <a:spcPct val="35000"/>
            </a:spcAft>
          </a:pPr>
          <a:r>
            <a:rPr lang="ar-SA" sz="2400" kern="1200" dirty="0" smtClean="0"/>
            <a:t>طلبيات من خارج السلطنة</a:t>
          </a:r>
        </a:p>
        <a:p>
          <a:pPr lvl="0" algn="ctr" defTabSz="1066800" rtl="1">
            <a:lnSpc>
              <a:spcPct val="90000"/>
            </a:lnSpc>
            <a:spcBef>
              <a:spcPct val="0"/>
            </a:spcBef>
            <a:spcAft>
              <a:spcPct val="35000"/>
            </a:spcAft>
          </a:pPr>
          <a:endParaRPr lang="ar-SA" sz="2400" kern="1200" dirty="0" smtClean="0"/>
        </a:p>
        <a:p>
          <a:pPr lvl="0" algn="ctr" defTabSz="1066800" rtl="1">
            <a:lnSpc>
              <a:spcPct val="90000"/>
            </a:lnSpc>
            <a:spcBef>
              <a:spcPct val="0"/>
            </a:spcBef>
            <a:spcAft>
              <a:spcPct val="35000"/>
            </a:spcAft>
          </a:pPr>
          <a:endParaRPr lang="ar-SA" sz="2400" kern="1200" dirty="0" smtClean="0"/>
        </a:p>
      </dsp:txBody>
      <dsp:txXfrm rot="10800000">
        <a:off x="0" y="3386666"/>
        <a:ext cx="5778062" cy="2032000"/>
      </dsp:txXfrm>
    </dsp:sp>
    <dsp:sp modelId="{3B893184-076C-4B0A-97C8-0BF368E65C20}">
      <dsp:nvSpPr>
        <dsp:cNvPr id="0" name=""/>
        <dsp:cNvSpPr/>
      </dsp:nvSpPr>
      <dsp:spPr>
        <a:xfrm rot="5400000">
          <a:off x="7312426" y="1174969"/>
          <a:ext cx="2709333" cy="5778062"/>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r" defTabSz="1066800" rtl="1">
            <a:lnSpc>
              <a:spcPct val="90000"/>
            </a:lnSpc>
            <a:spcBef>
              <a:spcPct val="0"/>
            </a:spcBef>
            <a:spcAft>
              <a:spcPct val="35000"/>
            </a:spcAft>
          </a:pPr>
          <a:r>
            <a:rPr lang="ar-SA" sz="2400" kern="1200" dirty="0" smtClean="0"/>
            <a:t>الضعف</a:t>
          </a:r>
        </a:p>
        <a:p>
          <a:pPr lvl="0" algn="r" defTabSz="1066800" rtl="1">
            <a:lnSpc>
              <a:spcPct val="90000"/>
            </a:lnSpc>
            <a:spcBef>
              <a:spcPct val="0"/>
            </a:spcBef>
            <a:spcAft>
              <a:spcPct val="35000"/>
            </a:spcAft>
          </a:pPr>
          <a:r>
            <a:rPr lang="ar-SA" sz="2400" kern="1200" dirty="0" smtClean="0"/>
            <a:t>عدم وجود ممولين للمشروع</a:t>
          </a:r>
        </a:p>
        <a:p>
          <a:pPr lvl="0" algn="r" defTabSz="1066800" rtl="1">
            <a:lnSpc>
              <a:spcPct val="90000"/>
            </a:lnSpc>
            <a:spcBef>
              <a:spcPct val="0"/>
            </a:spcBef>
            <a:spcAft>
              <a:spcPct val="35000"/>
            </a:spcAft>
          </a:pPr>
          <a:r>
            <a:rPr lang="ar-SA" sz="2400" kern="1200" dirty="0" smtClean="0"/>
            <a:t>عدم توافر آلة للقص</a:t>
          </a:r>
          <a:endParaRPr lang="ar-OM" sz="2400" kern="1200" dirty="0"/>
        </a:p>
      </dsp:txBody>
      <dsp:txXfrm rot="-5400000">
        <a:off x="5778061" y="3386666"/>
        <a:ext cx="5778062" cy="2032000"/>
      </dsp:txXfrm>
    </dsp:sp>
    <dsp:sp modelId="{8A88E027-27C9-496F-A2AB-093C759EF20E}">
      <dsp:nvSpPr>
        <dsp:cNvPr id="0" name=""/>
        <dsp:cNvSpPr/>
      </dsp:nvSpPr>
      <dsp:spPr>
        <a:xfrm>
          <a:off x="4493148" y="2095059"/>
          <a:ext cx="2096812" cy="1354666"/>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en-US" sz="2400" kern="1200" dirty="0" err="1" smtClean="0"/>
            <a:t>Swot</a:t>
          </a:r>
          <a:endParaRPr lang="ar-SA" sz="2400" kern="1200" dirty="0" smtClean="0"/>
        </a:p>
        <a:p>
          <a:pPr lvl="0" algn="ctr" defTabSz="1066800" rtl="1">
            <a:lnSpc>
              <a:spcPct val="90000"/>
            </a:lnSpc>
            <a:spcBef>
              <a:spcPct val="0"/>
            </a:spcBef>
            <a:spcAft>
              <a:spcPct val="35000"/>
            </a:spcAft>
          </a:pPr>
          <a:r>
            <a:rPr lang="ar-SA" sz="2400" kern="1200" dirty="0" smtClean="0">
              <a:cs typeface="Khalid Art bold" pitchFamily="2" charset="-78"/>
            </a:rPr>
            <a:t>تحليل</a:t>
          </a:r>
          <a:endParaRPr lang="ar-OM" sz="2400" kern="1200" dirty="0">
            <a:cs typeface="Khalid Art bold" pitchFamily="2" charset="-78"/>
          </a:endParaRPr>
        </a:p>
      </dsp:txBody>
      <dsp:txXfrm>
        <a:off x="4559277" y="2161188"/>
        <a:ext cx="1964554" cy="12224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D7E5B-C4C3-4EB6-B9F5-5309C13672E1}">
      <dsp:nvSpPr>
        <dsp:cNvPr id="0" name=""/>
        <dsp:cNvSpPr/>
      </dsp:nvSpPr>
      <dsp:spPr>
        <a:xfrm>
          <a:off x="5542455" y="2369053"/>
          <a:ext cx="3921327" cy="680560"/>
        </a:xfrm>
        <a:custGeom>
          <a:avLst/>
          <a:gdLst/>
          <a:ahLst/>
          <a:cxnLst/>
          <a:rect l="0" t="0" r="0" b="0"/>
          <a:pathLst>
            <a:path>
              <a:moveTo>
                <a:pt x="0" y="0"/>
              </a:moveTo>
              <a:lnTo>
                <a:pt x="0" y="340280"/>
              </a:lnTo>
              <a:lnTo>
                <a:pt x="3921327" y="340280"/>
              </a:lnTo>
              <a:lnTo>
                <a:pt x="3921327" y="68056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DD127F-E1B2-4DC6-B9EE-F4B7E3A73CCE}">
      <dsp:nvSpPr>
        <dsp:cNvPr id="0" name=""/>
        <dsp:cNvSpPr/>
      </dsp:nvSpPr>
      <dsp:spPr>
        <a:xfrm>
          <a:off x="5496735" y="2369053"/>
          <a:ext cx="91440" cy="680560"/>
        </a:xfrm>
        <a:custGeom>
          <a:avLst/>
          <a:gdLst/>
          <a:ahLst/>
          <a:cxnLst/>
          <a:rect l="0" t="0" r="0" b="0"/>
          <a:pathLst>
            <a:path>
              <a:moveTo>
                <a:pt x="45720" y="0"/>
              </a:moveTo>
              <a:lnTo>
                <a:pt x="45720" y="68056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5C3DBE-1606-4F87-965B-57BA45CAC405}">
      <dsp:nvSpPr>
        <dsp:cNvPr id="0" name=""/>
        <dsp:cNvSpPr/>
      </dsp:nvSpPr>
      <dsp:spPr>
        <a:xfrm>
          <a:off x="1959690" y="2369053"/>
          <a:ext cx="3582764" cy="650081"/>
        </a:xfrm>
        <a:custGeom>
          <a:avLst/>
          <a:gdLst/>
          <a:ahLst/>
          <a:cxnLst/>
          <a:rect l="0" t="0" r="0" b="0"/>
          <a:pathLst>
            <a:path>
              <a:moveTo>
                <a:pt x="3582764" y="0"/>
              </a:moveTo>
              <a:lnTo>
                <a:pt x="3582764" y="309801"/>
              </a:lnTo>
              <a:lnTo>
                <a:pt x="0" y="309801"/>
              </a:lnTo>
              <a:lnTo>
                <a:pt x="0" y="65008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373744-6271-4E0B-B020-407A0D278DDB}">
      <dsp:nvSpPr>
        <dsp:cNvPr id="0" name=""/>
        <dsp:cNvSpPr/>
      </dsp:nvSpPr>
      <dsp:spPr>
        <a:xfrm>
          <a:off x="3922071" y="748669"/>
          <a:ext cx="3240766" cy="162038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rtl="1">
            <a:lnSpc>
              <a:spcPct val="90000"/>
            </a:lnSpc>
            <a:spcBef>
              <a:spcPct val="0"/>
            </a:spcBef>
            <a:spcAft>
              <a:spcPct val="35000"/>
            </a:spcAft>
          </a:pPr>
          <a:r>
            <a:rPr lang="en-US" sz="4400" kern="1200" dirty="0" smtClean="0">
              <a:cs typeface="Khalid Art bold" pitchFamily="2" charset="-78"/>
            </a:rPr>
            <a:t>Ps4</a:t>
          </a:r>
          <a:endParaRPr lang="ar-OM" sz="2600" kern="1200" dirty="0">
            <a:cs typeface="Khalid Art bold" pitchFamily="2" charset="-78"/>
          </a:endParaRPr>
        </a:p>
      </dsp:txBody>
      <dsp:txXfrm>
        <a:off x="3922071" y="748669"/>
        <a:ext cx="3240766" cy="1620383"/>
      </dsp:txXfrm>
    </dsp:sp>
    <dsp:sp modelId="{42736766-1675-4E49-B4FE-735868437560}">
      <dsp:nvSpPr>
        <dsp:cNvPr id="0" name=""/>
        <dsp:cNvSpPr/>
      </dsp:nvSpPr>
      <dsp:spPr>
        <a:xfrm>
          <a:off x="339307" y="3019134"/>
          <a:ext cx="3240766" cy="162038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cs typeface="Khalid Art bold" pitchFamily="2" charset="-78"/>
            </a:rPr>
            <a:t>المنتجات</a:t>
          </a:r>
          <a:endParaRPr lang="ar-OM" sz="2400" kern="1200" dirty="0">
            <a:cs typeface="Khalid Art bold" pitchFamily="2" charset="-78"/>
          </a:endParaRPr>
        </a:p>
      </dsp:txBody>
      <dsp:txXfrm>
        <a:off x="339307" y="3019134"/>
        <a:ext cx="3240766" cy="1620383"/>
      </dsp:txXfrm>
    </dsp:sp>
    <dsp:sp modelId="{43572316-451C-47CF-8D5C-D655D5BF46BE}">
      <dsp:nvSpPr>
        <dsp:cNvPr id="0" name=""/>
        <dsp:cNvSpPr/>
      </dsp:nvSpPr>
      <dsp:spPr>
        <a:xfrm>
          <a:off x="3922071" y="3049613"/>
          <a:ext cx="3240766" cy="162038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cs typeface="Khalid Art bold" pitchFamily="2" charset="-78"/>
            </a:rPr>
            <a:t>السعر+ الربح</a:t>
          </a:r>
          <a:endParaRPr lang="ar-OM" sz="2400" kern="1200" dirty="0">
            <a:cs typeface="Khalid Art bold" pitchFamily="2" charset="-78"/>
          </a:endParaRPr>
        </a:p>
      </dsp:txBody>
      <dsp:txXfrm>
        <a:off x="3922071" y="3049613"/>
        <a:ext cx="3240766" cy="1620383"/>
      </dsp:txXfrm>
    </dsp:sp>
    <dsp:sp modelId="{ED1397E6-994A-4AAF-8B51-F8A6AAE74B9F}">
      <dsp:nvSpPr>
        <dsp:cNvPr id="0" name=""/>
        <dsp:cNvSpPr/>
      </dsp:nvSpPr>
      <dsp:spPr>
        <a:xfrm>
          <a:off x="7843399" y="3049613"/>
          <a:ext cx="3240766" cy="162038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cs typeface="Khalid Art bold" pitchFamily="2" charset="-78"/>
            </a:rPr>
            <a:t>الترويج التسويق</a:t>
          </a:r>
          <a:endParaRPr lang="ar-OM" sz="2400" kern="1200" dirty="0">
            <a:cs typeface="Khalid Art bold" pitchFamily="2" charset="-78"/>
          </a:endParaRPr>
        </a:p>
      </dsp:txBody>
      <dsp:txXfrm>
        <a:off x="7843399" y="3049613"/>
        <a:ext cx="3240766" cy="162038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OM"/>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t>24/11/1435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3064645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t>24/11/1435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493095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OM"/>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t>24/11/1435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1563881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10"/>
          </p:nvPr>
        </p:nvSpPr>
        <p:spPr/>
        <p:txBody>
          <a:bodyPr/>
          <a:lstStyle/>
          <a:p>
            <a:fld id="{66340DC0-250D-4480-904F-932515F41652}" type="datetimeFigureOut">
              <a:rPr lang="ar-OM" smtClean="0"/>
              <a:t>24/11/1435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71475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OM"/>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340DC0-250D-4480-904F-932515F41652}" type="datetimeFigureOut">
              <a:rPr lang="ar-OM" smtClean="0"/>
              <a:t>24/11/1435</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1295676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5" name="Date Placeholder 4"/>
          <p:cNvSpPr>
            <a:spLocks noGrp="1"/>
          </p:cNvSpPr>
          <p:nvPr>
            <p:ph type="dt" sz="half" idx="10"/>
          </p:nvPr>
        </p:nvSpPr>
        <p:spPr/>
        <p:txBody>
          <a:bodyPr/>
          <a:lstStyle/>
          <a:p>
            <a:fld id="{66340DC0-250D-4480-904F-932515F41652}" type="datetimeFigureOut">
              <a:rPr lang="ar-OM" smtClean="0"/>
              <a:t>24/11/1435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830690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OM"/>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7" name="Date Placeholder 6"/>
          <p:cNvSpPr>
            <a:spLocks noGrp="1"/>
          </p:cNvSpPr>
          <p:nvPr>
            <p:ph type="dt" sz="half" idx="10"/>
          </p:nvPr>
        </p:nvSpPr>
        <p:spPr/>
        <p:txBody>
          <a:bodyPr/>
          <a:lstStyle/>
          <a:p>
            <a:fld id="{66340DC0-250D-4480-904F-932515F41652}" type="datetimeFigureOut">
              <a:rPr lang="ar-OM" smtClean="0"/>
              <a:t>24/11/1435</a:t>
            </a:fld>
            <a:endParaRPr lang="ar-OM"/>
          </a:p>
        </p:txBody>
      </p:sp>
      <p:sp>
        <p:nvSpPr>
          <p:cNvPr id="8" name="Footer Placeholder 7"/>
          <p:cNvSpPr>
            <a:spLocks noGrp="1"/>
          </p:cNvSpPr>
          <p:nvPr>
            <p:ph type="ftr" sz="quarter" idx="11"/>
          </p:nvPr>
        </p:nvSpPr>
        <p:spPr/>
        <p:txBody>
          <a:bodyPr/>
          <a:lstStyle/>
          <a:p>
            <a:endParaRPr lang="ar-OM"/>
          </a:p>
        </p:txBody>
      </p:sp>
      <p:sp>
        <p:nvSpPr>
          <p:cNvPr id="9" name="Slide Number Placeholder 8"/>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969825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OM"/>
          </a:p>
        </p:txBody>
      </p:sp>
      <p:sp>
        <p:nvSpPr>
          <p:cNvPr id="3" name="Date Placeholder 2"/>
          <p:cNvSpPr>
            <a:spLocks noGrp="1"/>
          </p:cNvSpPr>
          <p:nvPr>
            <p:ph type="dt" sz="half" idx="10"/>
          </p:nvPr>
        </p:nvSpPr>
        <p:spPr/>
        <p:txBody>
          <a:bodyPr/>
          <a:lstStyle/>
          <a:p>
            <a:fld id="{66340DC0-250D-4480-904F-932515F41652}" type="datetimeFigureOut">
              <a:rPr lang="ar-OM" smtClean="0"/>
              <a:t>24/11/1435</a:t>
            </a:fld>
            <a:endParaRPr lang="ar-OM"/>
          </a:p>
        </p:txBody>
      </p:sp>
      <p:sp>
        <p:nvSpPr>
          <p:cNvPr id="4" name="Footer Placeholder 3"/>
          <p:cNvSpPr>
            <a:spLocks noGrp="1"/>
          </p:cNvSpPr>
          <p:nvPr>
            <p:ph type="ftr" sz="quarter" idx="11"/>
          </p:nvPr>
        </p:nvSpPr>
        <p:spPr/>
        <p:txBody>
          <a:bodyPr/>
          <a:lstStyle/>
          <a:p>
            <a:endParaRPr lang="ar-OM"/>
          </a:p>
        </p:txBody>
      </p:sp>
      <p:sp>
        <p:nvSpPr>
          <p:cNvPr id="5" name="Slide Number Placeholder 4"/>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1512739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340DC0-250D-4480-904F-932515F41652}" type="datetimeFigureOut">
              <a:rPr lang="ar-OM" smtClean="0"/>
              <a:t>24/11/1435</a:t>
            </a:fld>
            <a:endParaRPr lang="ar-OM"/>
          </a:p>
        </p:txBody>
      </p:sp>
      <p:sp>
        <p:nvSpPr>
          <p:cNvPr id="3" name="Footer Placeholder 2"/>
          <p:cNvSpPr>
            <a:spLocks noGrp="1"/>
          </p:cNvSpPr>
          <p:nvPr>
            <p:ph type="ftr" sz="quarter" idx="11"/>
          </p:nvPr>
        </p:nvSpPr>
        <p:spPr/>
        <p:txBody>
          <a:bodyPr/>
          <a:lstStyle/>
          <a:p>
            <a:endParaRPr lang="ar-OM"/>
          </a:p>
        </p:txBody>
      </p:sp>
      <p:sp>
        <p:nvSpPr>
          <p:cNvPr id="4" name="Slide Number Placeholder 3"/>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1175959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OM"/>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40DC0-250D-4480-904F-932515F41652}" type="datetimeFigureOut">
              <a:rPr lang="ar-OM" smtClean="0"/>
              <a:t>24/11/1435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1369202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OM"/>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OM"/>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40DC0-250D-4480-904F-932515F41652}" type="datetimeFigureOut">
              <a:rPr lang="ar-OM" smtClean="0"/>
              <a:t>24/11/1435</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3BAB8B5C-7860-4084-99D0-BE873E96D6D7}" type="slidenum">
              <a:rPr lang="ar-OM" smtClean="0"/>
              <a:t>‹#›</a:t>
            </a:fld>
            <a:endParaRPr lang="ar-OM"/>
          </a:p>
        </p:txBody>
      </p:sp>
    </p:spTree>
    <p:extLst>
      <p:ext uri="{BB962C8B-B14F-4D97-AF65-F5344CB8AC3E}">
        <p14:creationId xmlns:p14="http://schemas.microsoft.com/office/powerpoint/2010/main" val="836968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OM"/>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OM"/>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6340DC0-250D-4480-904F-932515F41652}" type="datetimeFigureOut">
              <a:rPr lang="ar-OM" smtClean="0"/>
              <a:t>24/11/1435</a:t>
            </a:fld>
            <a:endParaRPr lang="ar-OM"/>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OM"/>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BAB8B5C-7860-4084-99D0-BE873E96D6D7}" type="slidenum">
              <a:rPr lang="ar-OM" smtClean="0"/>
              <a:t>‹#›</a:t>
            </a:fld>
            <a:endParaRPr lang="ar-OM"/>
          </a:p>
        </p:txBody>
      </p:sp>
    </p:spTree>
    <p:extLst>
      <p:ext uri="{BB962C8B-B14F-4D97-AF65-F5344CB8AC3E}">
        <p14:creationId xmlns:p14="http://schemas.microsoft.com/office/powerpoint/2010/main" val="3004293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jpg"/><Relationship Id="rId7"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jpeg"/><Relationship Id="rId10" Type="http://schemas.openxmlformats.org/officeDocument/2006/relationships/image" Target="../media/image17.png"/><Relationship Id="rId4" Type="http://schemas.openxmlformats.org/officeDocument/2006/relationships/slide" Target="slide2.xml"/><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g"/><Relationship Id="rId7" Type="http://schemas.openxmlformats.org/officeDocument/2006/relationships/diagramColors" Target="../diagrams/colors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4.jpeg"/><Relationship Id="rId4" Type="http://schemas.openxmlformats.org/officeDocument/2006/relationships/diagramData" Target="../diagrams/data2.xml"/><Relationship Id="rId9" Type="http://schemas.openxmlformats.org/officeDocument/2006/relationships/slide" Target="slide2.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g"/><Relationship Id="rId7" Type="http://schemas.openxmlformats.org/officeDocument/2006/relationships/diagramColors" Target="../diagrams/colors3.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4.jpeg"/><Relationship Id="rId4" Type="http://schemas.openxmlformats.org/officeDocument/2006/relationships/diagramData" Target="../diagrams/data3.xml"/><Relationship Id="rId9"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jp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4.jpeg"/><Relationship Id="rId4" Type="http://schemas.openxmlformats.org/officeDocument/2006/relationships/image" Target="../media/image8.png"/><Relationship Id="rId9"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39131" y="2781356"/>
            <a:ext cx="9144000" cy="1110343"/>
          </a:xfrm>
        </p:spPr>
        <p:txBody>
          <a:bodyPr>
            <a:noAutofit/>
          </a:bodyPr>
          <a:lstStyle/>
          <a:p>
            <a:r>
              <a:rPr lang="en-US" sz="5400" dirty="0" smtClean="0">
                <a:solidFill>
                  <a:srgbClr val="92D050"/>
                </a:solidFill>
                <a:cs typeface="Khalid Art bold" pitchFamily="2" charset="-78"/>
              </a:rPr>
              <a:t>Felt rhythm</a:t>
            </a:r>
            <a:br>
              <a:rPr lang="en-US" sz="5400" dirty="0" smtClean="0">
                <a:solidFill>
                  <a:srgbClr val="92D050"/>
                </a:solidFill>
                <a:cs typeface="Khalid Art bold" pitchFamily="2" charset="-78"/>
              </a:rPr>
            </a:br>
            <a:r>
              <a:rPr lang="ar-SA" sz="5400" dirty="0" smtClean="0">
                <a:solidFill>
                  <a:srgbClr val="92D050"/>
                </a:solidFill>
                <a:cs typeface="Khalid Art bold" pitchFamily="2" charset="-78"/>
              </a:rPr>
              <a:t>إيقاعات جوخية</a:t>
            </a:r>
            <a:endParaRPr lang="ar-OM" sz="5400" dirty="0">
              <a:solidFill>
                <a:srgbClr val="92D050"/>
              </a:solidFill>
              <a:cs typeface="Khalid Art bold" pitchFamily="2" charset="-78"/>
            </a:endParaRPr>
          </a:p>
        </p:txBody>
      </p:sp>
      <p:sp>
        <p:nvSpPr>
          <p:cNvPr id="3" name="Subtitle 2"/>
          <p:cNvSpPr>
            <a:spLocks noGrp="1"/>
          </p:cNvSpPr>
          <p:nvPr>
            <p:ph type="subTitle" idx="1"/>
          </p:nvPr>
        </p:nvSpPr>
        <p:spPr>
          <a:xfrm>
            <a:off x="4360292" y="4240542"/>
            <a:ext cx="7404538" cy="835955"/>
          </a:xfrm>
        </p:spPr>
        <p:txBody>
          <a:bodyPr>
            <a:normAutofit/>
          </a:bodyPr>
          <a:lstStyle/>
          <a:p>
            <a:r>
              <a:rPr lang="ar-SA" sz="3600" dirty="0">
                <a:solidFill>
                  <a:srgbClr val="92D050"/>
                </a:solidFill>
                <a:latin typeface="+mj-lt"/>
                <a:ea typeface="+mj-ea"/>
                <a:cs typeface="Khalid Art bold" pitchFamily="2" charset="-78"/>
              </a:rPr>
              <a:t>الطالبة إبتهال يوسف المقبالية</a:t>
            </a:r>
            <a:endParaRPr lang="ar-OM" sz="3600" dirty="0">
              <a:solidFill>
                <a:srgbClr val="92D050"/>
              </a:solidFill>
              <a:latin typeface="+mj-lt"/>
              <a:ea typeface="+mj-ea"/>
              <a:cs typeface="Khalid Art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Picture 5" descr="D:\المشروع\New folder\pink.jpg"/>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240708"/>
            <a:ext cx="4619296" cy="5617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16431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32963" y="1204870"/>
            <a:ext cx="2959037" cy="658757"/>
          </a:xfrm>
        </p:spPr>
        <p:txBody>
          <a:bodyPr>
            <a:normAutofit/>
          </a:bodyPr>
          <a:lstStyle/>
          <a:p>
            <a:pPr lvl="0"/>
            <a:r>
              <a:rPr lang="ar-SA" sz="2800" dirty="0" smtClean="0">
                <a:solidFill>
                  <a:schemeClr val="accent4"/>
                </a:solidFill>
                <a:cs typeface="Khalid Art bold" pitchFamily="2" charset="-78"/>
              </a:rPr>
              <a:t>الترويج + التسويق</a:t>
            </a:r>
            <a:endParaRPr lang="ar-OM" sz="2800" dirty="0">
              <a:solidFill>
                <a:schemeClr val="accent4"/>
              </a:solidFill>
              <a:cs typeface="Khalid Art bold" pitchFamily="2" charset="-78"/>
            </a:endParaRPr>
          </a:p>
        </p:txBody>
      </p:sp>
      <p:sp>
        <p:nvSpPr>
          <p:cNvPr id="3" name="Subtitle 2"/>
          <p:cNvSpPr>
            <a:spLocks noGrp="1"/>
          </p:cNvSpPr>
          <p:nvPr>
            <p:ph type="subTitle" idx="1"/>
          </p:nvPr>
        </p:nvSpPr>
        <p:spPr>
          <a:xfrm>
            <a:off x="0" y="2096814"/>
            <a:ext cx="12191999" cy="4903073"/>
          </a:xfrm>
        </p:spPr>
        <p:txBody>
          <a:bodyPr>
            <a:normAutofit/>
          </a:bodyPr>
          <a:lstStyle/>
          <a:p>
            <a:pPr algn="r">
              <a:spcBef>
                <a:spcPct val="0"/>
              </a:spcBef>
            </a:pPr>
            <a:r>
              <a:rPr lang="ar-OM" altLang="ar-OM" sz="2000" dirty="0">
                <a:solidFill>
                  <a:schemeClr val="accent6"/>
                </a:solidFill>
                <a:latin typeface="Arial" pitchFamily="34" charset="0"/>
                <a:cs typeface="Khalid Art bold" pitchFamily="2" charset="-78"/>
              </a:rPr>
              <a:t>قمنا بالتسويق للمشروع </a:t>
            </a:r>
            <a:r>
              <a:rPr lang="ar-SA" altLang="ar-OM" sz="2000" dirty="0" smtClean="0">
                <a:solidFill>
                  <a:schemeClr val="accent6"/>
                </a:solidFill>
                <a:latin typeface="Arial" pitchFamily="34" charset="0"/>
                <a:cs typeface="Khalid Art bold" pitchFamily="2" charset="-78"/>
              </a:rPr>
              <a:t>في المدرسة</a:t>
            </a:r>
            <a:endParaRPr lang="ar-OM" altLang="ar-OM" sz="2000" dirty="0">
              <a:solidFill>
                <a:schemeClr val="accent6"/>
              </a:solidFill>
              <a:latin typeface="Arial" pitchFamily="34" charset="0"/>
              <a:cs typeface="Khalid Art bold" pitchFamily="2" charset="-78"/>
            </a:endParaRPr>
          </a:p>
          <a:p>
            <a:pPr algn="r">
              <a:spcBef>
                <a:spcPct val="0"/>
              </a:spcBef>
            </a:pPr>
            <a:r>
              <a:rPr lang="ar-OM" altLang="ar-OM" sz="2000" dirty="0">
                <a:solidFill>
                  <a:schemeClr val="accent6"/>
                </a:solidFill>
                <a:latin typeface="Arial" pitchFamily="34" charset="0"/>
                <a:cs typeface="Khalid Art bold" pitchFamily="2" charset="-78"/>
              </a:rPr>
              <a:t>كما قمنا بالتسويق في المدارس المجاوره مثل </a:t>
            </a:r>
            <a:r>
              <a:rPr lang="ar-SA" altLang="ar-OM" sz="2000" dirty="0" smtClean="0">
                <a:solidFill>
                  <a:schemeClr val="accent6"/>
                </a:solidFill>
                <a:latin typeface="Arial" pitchFamily="34" charset="0"/>
                <a:cs typeface="Khalid Art bold" pitchFamily="2" charset="-78"/>
              </a:rPr>
              <a:t>ام سليم </a:t>
            </a:r>
            <a:r>
              <a:rPr lang="ar-OM" altLang="ar-OM" sz="2000" dirty="0" smtClean="0">
                <a:solidFill>
                  <a:schemeClr val="accent6"/>
                </a:solidFill>
                <a:latin typeface="Arial" pitchFamily="34" charset="0"/>
                <a:cs typeface="Khalid Art bold" pitchFamily="2" charset="-78"/>
              </a:rPr>
              <a:t>و </a:t>
            </a:r>
            <a:r>
              <a:rPr lang="ar-OM" altLang="ar-OM" sz="2000" dirty="0">
                <a:solidFill>
                  <a:schemeClr val="accent6"/>
                </a:solidFill>
                <a:latin typeface="Arial" pitchFamily="34" charset="0"/>
                <a:cs typeface="Khalid Art bold" pitchFamily="2" charset="-78"/>
              </a:rPr>
              <a:t>مدرسة هند بنت المهلب و مدرسة تبوك ومدرسة الطريف و مدرسة الاشراق وغيرها من المدارس المجاوره</a:t>
            </a:r>
          </a:p>
          <a:p>
            <a:pPr algn="r">
              <a:spcBef>
                <a:spcPct val="0"/>
              </a:spcBef>
            </a:pPr>
            <a:r>
              <a:rPr lang="ar-OM" altLang="ar-OM" sz="2000" dirty="0">
                <a:solidFill>
                  <a:schemeClr val="accent6"/>
                </a:solidFill>
                <a:latin typeface="Arial" pitchFamily="34" charset="0"/>
                <a:cs typeface="Khalid Art bold" pitchFamily="2" charset="-78"/>
              </a:rPr>
              <a:t>* ايضا سوقنا للمشروع في </a:t>
            </a:r>
            <a:r>
              <a:rPr lang="ar-OM" altLang="ar-OM" sz="2000" dirty="0" smtClean="0">
                <a:solidFill>
                  <a:schemeClr val="accent6"/>
                </a:solidFill>
                <a:latin typeface="Arial" pitchFamily="34" charset="0"/>
                <a:cs typeface="Khalid Art bold" pitchFamily="2" charset="-78"/>
              </a:rPr>
              <a:t>ال</a:t>
            </a:r>
            <a:r>
              <a:rPr lang="ar-SA" altLang="ar-OM" sz="2000" dirty="0" smtClean="0">
                <a:solidFill>
                  <a:schemeClr val="accent6"/>
                </a:solidFill>
                <a:latin typeface="Arial" pitchFamily="34" charset="0"/>
                <a:cs typeface="Khalid Art bold" pitchFamily="2" charset="-78"/>
              </a:rPr>
              <a:t>مناطق المجاورة</a:t>
            </a:r>
            <a:r>
              <a:rPr lang="ar-OM" altLang="ar-OM" sz="2000" dirty="0" smtClean="0">
                <a:solidFill>
                  <a:schemeClr val="accent6"/>
                </a:solidFill>
                <a:latin typeface="Arial" pitchFamily="34" charset="0"/>
                <a:cs typeface="Khalid Art bold" pitchFamily="2" charset="-78"/>
              </a:rPr>
              <a:t> </a:t>
            </a:r>
            <a:r>
              <a:rPr lang="ar-OM" altLang="ar-OM" sz="2000" dirty="0">
                <a:solidFill>
                  <a:schemeClr val="accent6"/>
                </a:solidFill>
                <a:latin typeface="Arial" pitchFamily="34" charset="0"/>
                <a:cs typeface="Khalid Art bold" pitchFamily="2" charset="-78"/>
              </a:rPr>
              <a:t>مع جيراننا واهلنا واهل جيرننا</a:t>
            </a:r>
          </a:p>
          <a:p>
            <a:pPr algn="r">
              <a:spcBef>
                <a:spcPct val="0"/>
              </a:spcBef>
            </a:pPr>
            <a:r>
              <a:rPr lang="ar-OM" altLang="ar-OM" sz="2000" dirty="0">
                <a:solidFill>
                  <a:schemeClr val="accent6"/>
                </a:solidFill>
                <a:latin typeface="Arial" pitchFamily="34" charset="0"/>
                <a:cs typeface="Khalid Art bold" pitchFamily="2" charset="-78"/>
              </a:rPr>
              <a:t>ايضا سوقنا للمشروع في الدكاكيين والمحلات الصغيره المجاوره مثل دكان سما صلان</a:t>
            </a:r>
          </a:p>
          <a:p>
            <a:pPr algn="r">
              <a:spcBef>
                <a:spcPct val="0"/>
              </a:spcBef>
            </a:pPr>
            <a:r>
              <a:rPr lang="ar-OM" altLang="ar-OM" sz="2000" dirty="0">
                <a:solidFill>
                  <a:schemeClr val="accent6"/>
                </a:solidFill>
                <a:latin typeface="Arial" pitchFamily="34" charset="0"/>
                <a:cs typeface="Khalid Art bold" pitchFamily="2" charset="-78"/>
              </a:rPr>
              <a:t>* واتفقنا مع تاجرات يتاجرن بمنتجاتنا مع المنتجات التي يبيعونها</a:t>
            </a:r>
          </a:p>
          <a:p>
            <a:pPr algn="r">
              <a:spcBef>
                <a:spcPct val="0"/>
              </a:spcBef>
            </a:pPr>
            <a:r>
              <a:rPr lang="ar-OM" altLang="ar-OM" sz="2000" dirty="0">
                <a:solidFill>
                  <a:schemeClr val="accent6"/>
                </a:solidFill>
                <a:latin typeface="Arial" pitchFamily="34" charset="0"/>
                <a:cs typeface="Khalid Art bold" pitchFamily="2" charset="-78"/>
              </a:rPr>
              <a:t>كما قمنا بالاعلان عن مشروعنا في المواقع الالكترونية حيث تلقينا العديد من الطلبات التي نفذناها ولاقت إعجاب واستحسان جميع الزبائن ومن يتابعنا على مواقع البلوجر والفيس بوك والمنتديات الاخرى</a:t>
            </a:r>
          </a:p>
          <a:p>
            <a:pPr algn="r">
              <a:spcBef>
                <a:spcPct val="0"/>
              </a:spcBef>
            </a:pPr>
            <a:r>
              <a:rPr lang="ar-OM" altLang="ar-OM" sz="2000" dirty="0">
                <a:solidFill>
                  <a:schemeClr val="accent6"/>
                </a:solidFill>
                <a:latin typeface="Arial" pitchFamily="34" charset="0"/>
                <a:cs typeface="Khalid Art bold" pitchFamily="2" charset="-78"/>
              </a:rPr>
              <a:t>* ايضا قمنا بتعليق بوستر في كفتيريا سكن الطالبات بجامعة السطان قابوس وتلقينا العديد من الطلبات عن طريق الايميل وطالبات بالجامعة يتلقون الطلبات كي نقوم بتنفيذها وايضا حصلنا دعوة للمشاركة في إحدى المعارض بجامعة السلطان قابوس ولكن بحكم الدراسة لم نستطع المشاركة</a:t>
            </a:r>
          </a:p>
          <a:p>
            <a:pPr marL="342900" indent="-342900" algn="r">
              <a:spcBef>
                <a:spcPct val="0"/>
              </a:spcBef>
              <a:buFont typeface="Arial" pitchFamily="34" charset="0"/>
              <a:buChar char="•"/>
            </a:pPr>
            <a:r>
              <a:rPr lang="ar-OM" altLang="ar-OM" sz="2000" dirty="0" smtClean="0">
                <a:solidFill>
                  <a:schemeClr val="accent6"/>
                </a:solidFill>
                <a:latin typeface="Arial" pitchFamily="34" charset="0"/>
                <a:cs typeface="Khalid Art bold" pitchFamily="2" charset="-78"/>
              </a:rPr>
              <a:t>ايضا </a:t>
            </a:r>
            <a:r>
              <a:rPr lang="ar-OM" altLang="ar-OM" sz="2000" dirty="0">
                <a:solidFill>
                  <a:schemeClr val="accent6"/>
                </a:solidFill>
                <a:latin typeface="Arial" pitchFamily="34" charset="0"/>
                <a:cs typeface="Khalid Art bold" pitchFamily="2" charset="-78"/>
              </a:rPr>
              <a:t>شاركنا في معرض بجامعة صحار حيث أنذهل الدكاترة و الطلاب من اعمالنا بحكم سننا وقدموا لنا </a:t>
            </a:r>
            <a:endParaRPr lang="ar-SA" altLang="ar-OM" sz="2000" dirty="0" smtClean="0">
              <a:solidFill>
                <a:schemeClr val="accent6"/>
              </a:solidFill>
              <a:latin typeface="Arial" pitchFamily="34" charset="0"/>
              <a:cs typeface="Khalid Art bold" pitchFamily="2" charset="-78"/>
            </a:endParaRPr>
          </a:p>
          <a:p>
            <a:pPr marL="342900" indent="-342900" algn="r">
              <a:spcBef>
                <a:spcPct val="0"/>
              </a:spcBef>
              <a:buFont typeface="Arial" pitchFamily="34" charset="0"/>
              <a:buChar char="•"/>
            </a:pPr>
            <a:r>
              <a:rPr lang="ar-OM" altLang="ar-OM" sz="2000" dirty="0" smtClean="0">
                <a:solidFill>
                  <a:schemeClr val="accent6"/>
                </a:solidFill>
                <a:latin typeface="Arial" pitchFamily="34" charset="0"/>
                <a:cs typeface="Khalid Art bold" pitchFamily="2" charset="-78"/>
              </a:rPr>
              <a:t>دعوة </a:t>
            </a:r>
            <a:r>
              <a:rPr lang="ar-OM" altLang="ar-OM" sz="2000" dirty="0">
                <a:solidFill>
                  <a:schemeClr val="accent6"/>
                </a:solidFill>
                <a:latin typeface="Arial" pitchFamily="34" charset="0"/>
                <a:cs typeface="Khalid Art bold" pitchFamily="2" charset="-78"/>
              </a:rPr>
              <a:t>اخرى ايضا ولكن لم تسمح لنا الفرصة بالمشاركة بحكم الدراسة </a:t>
            </a:r>
          </a:p>
          <a:p>
            <a:pPr algn="r">
              <a:spcBef>
                <a:spcPct val="0"/>
              </a:spcBef>
            </a:pPr>
            <a:r>
              <a:rPr lang="ar-OM" altLang="ar-OM" sz="2000" dirty="0">
                <a:solidFill>
                  <a:schemeClr val="accent6"/>
                </a:solidFill>
                <a:latin typeface="Arial" pitchFamily="34" charset="0"/>
                <a:cs typeface="Khalid Art bold" pitchFamily="2" charset="-78"/>
              </a:rPr>
              <a:t>لقاء اذاعي مع الاستاذ خالد الزدجالي  في برنامج </a:t>
            </a:r>
            <a:r>
              <a:rPr lang="ar-OM" altLang="ar-OM" sz="2000" dirty="0" smtClean="0">
                <a:solidFill>
                  <a:schemeClr val="accent6"/>
                </a:solidFill>
                <a:latin typeface="Arial" pitchFamily="34" charset="0"/>
                <a:cs typeface="Khalid Art bold" pitchFamily="2" charset="-78"/>
              </a:rPr>
              <a:t>الشباب</a:t>
            </a:r>
            <a:r>
              <a:rPr lang="ar-SA" altLang="ar-OM" sz="2000" dirty="0" smtClean="0">
                <a:solidFill>
                  <a:schemeClr val="accent6"/>
                </a:solidFill>
                <a:latin typeface="Arial" pitchFamily="34" charset="0"/>
                <a:cs typeface="Khalid Art bold" pitchFamily="2" charset="-78"/>
              </a:rPr>
              <a:t> * لقاء مع المذيع عبدالله الذهلي في برنامج السوق</a:t>
            </a:r>
          </a:p>
          <a:p>
            <a:pPr algn="r">
              <a:spcBef>
                <a:spcPct val="0"/>
              </a:spcBef>
            </a:pPr>
            <a:r>
              <a:rPr lang="ar-SA" altLang="ar-OM" sz="2000" dirty="0" smtClean="0">
                <a:solidFill>
                  <a:schemeClr val="accent6"/>
                </a:solidFill>
                <a:latin typeface="Arial" pitchFamily="34" charset="0"/>
                <a:cs typeface="Khalid Art bold" pitchFamily="2" charset="-78"/>
              </a:rPr>
              <a:t> * المشاركة في صيفي ولاء وانتماء</a:t>
            </a:r>
            <a:endParaRPr lang="en-US" altLang="ar-OM" sz="2000" dirty="0">
              <a:solidFill>
                <a:schemeClr val="accent6"/>
              </a:solidFill>
              <a:latin typeface="Arial" pitchFamily="34" charset="0"/>
              <a:cs typeface="Khalid Art bold" pitchFamily="2" charset="-78"/>
            </a:endParaRPr>
          </a:p>
          <a:p>
            <a:pPr algn="r">
              <a:spcBef>
                <a:spcPct val="0"/>
              </a:spcBef>
            </a:pPr>
            <a:endParaRPr lang="en-US" altLang="ar-OM" sz="1400" dirty="0">
              <a:solidFill>
                <a:schemeClr val="accent6"/>
              </a:solidFill>
              <a:latin typeface="Arial Unicode MS" pitchFamily="34" charset="-128"/>
              <a:ea typeface="Arial Unicode MS" pitchFamily="34" charset="-128"/>
              <a:cs typeface="Khalid Art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5424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51160" y="1914317"/>
            <a:ext cx="4299102" cy="658757"/>
          </a:xfrm>
        </p:spPr>
        <p:txBody>
          <a:bodyPr>
            <a:noAutofit/>
          </a:bodyPr>
          <a:lstStyle/>
          <a:p>
            <a:pPr lvl="0"/>
            <a:r>
              <a:rPr lang="ar-SA" sz="3600" dirty="0" smtClean="0">
                <a:solidFill>
                  <a:schemeClr val="accent4"/>
                </a:solidFill>
                <a:cs typeface="Khalid Art bold" pitchFamily="2" charset="-78"/>
              </a:rPr>
              <a:t>استمرارية المشروع</a:t>
            </a:r>
            <a:endParaRPr lang="ar-OM" sz="3600" dirty="0">
              <a:solidFill>
                <a:schemeClr val="accent4"/>
              </a:solidFill>
              <a:cs typeface="Khalid Art bold" pitchFamily="2" charset="-78"/>
            </a:endParaRPr>
          </a:p>
        </p:txBody>
      </p:sp>
      <p:sp>
        <p:nvSpPr>
          <p:cNvPr id="3" name="Subtitle 2"/>
          <p:cNvSpPr>
            <a:spLocks noGrp="1"/>
          </p:cNvSpPr>
          <p:nvPr>
            <p:ph type="subTitle" idx="1"/>
          </p:nvPr>
        </p:nvSpPr>
        <p:spPr>
          <a:xfrm>
            <a:off x="268014" y="2853559"/>
            <a:ext cx="11666483" cy="2743199"/>
          </a:xfrm>
        </p:spPr>
        <p:txBody>
          <a:bodyPr>
            <a:normAutofit/>
          </a:bodyPr>
          <a:lstStyle/>
          <a:p>
            <a:pPr algn="r">
              <a:spcBef>
                <a:spcPct val="0"/>
              </a:spcBef>
            </a:pPr>
            <a:r>
              <a:rPr lang="ar-OM" altLang="ar-OM" dirty="0">
                <a:solidFill>
                  <a:srgbClr val="92D050"/>
                </a:solidFill>
                <a:latin typeface="+mj-lt"/>
                <a:ea typeface="+mj-ea"/>
                <a:cs typeface="Khalid Art bold" pitchFamily="2" charset="-78"/>
              </a:rPr>
              <a:t>*بسبب الارباح التي حققناها في المشروع الاول قررنا الاستمرار في المشروع</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*حيث ان الزبائن نصحونا بالاستمرار في المشروع وذلك بسبب اقبالهم الكبير على المشروع</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ولكن لم نكتفي بالاستمرارية فقط بل وزعنا استبيان لأخذ اراء الزبائن لي استمرارية المشروع</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والمقترحات التي ينصحونا بإضافتها للمشروع ومن المقترحات التي تم إضافتها </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*تنويع في المنتجات بحيث تخدم الذكور والاناث </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*ابتكار تصاميم جديدة لتفيذها </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*إدخال خامات أخرى</a:t>
            </a:r>
            <a:endParaRPr lang="en-US" altLang="ar-OM" dirty="0">
              <a:solidFill>
                <a:srgbClr val="92D050"/>
              </a:solidFill>
              <a:latin typeface="+mj-lt"/>
              <a:ea typeface="+mj-ea"/>
              <a:cs typeface="Khalid Art bold" pitchFamily="2" charset="-78"/>
            </a:endParaRPr>
          </a:p>
          <a:p>
            <a:pPr algn="r">
              <a:spcBef>
                <a:spcPct val="0"/>
              </a:spcBef>
            </a:pPr>
            <a:r>
              <a:rPr lang="ar-OM" altLang="ar-OM" dirty="0">
                <a:solidFill>
                  <a:srgbClr val="92D050"/>
                </a:solidFill>
                <a:latin typeface="+mj-lt"/>
                <a:ea typeface="+mj-ea"/>
                <a:cs typeface="Khalid Art bold" pitchFamily="2" charset="-78"/>
              </a:rPr>
              <a:t>*زيادة الكميات المنتجه</a:t>
            </a:r>
          </a:p>
          <a:p>
            <a:pPr algn="r">
              <a:spcBef>
                <a:spcPct val="0"/>
              </a:spcBef>
            </a:pPr>
            <a:endParaRPr lang="en-US" altLang="ar-OM" sz="1400" dirty="0">
              <a:solidFill>
                <a:schemeClr val="accent6"/>
              </a:solidFill>
              <a:latin typeface="Arial Unicode MS" pitchFamily="34" charset="-128"/>
              <a:ea typeface="Arial Unicode MS" pitchFamily="34" charset="-128"/>
              <a:cs typeface="Khalid Art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28542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مستطيل 6"/>
          <p:cNvSpPr>
            <a:spLocks noChangeArrowheads="1"/>
          </p:cNvSpPr>
          <p:nvPr/>
        </p:nvSpPr>
        <p:spPr bwMode="auto">
          <a:xfrm>
            <a:off x="2278117" y="1810353"/>
            <a:ext cx="73152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1" eaLnBrk="1" hangingPunct="1">
              <a:spcBef>
                <a:spcPct val="0"/>
              </a:spcBef>
              <a:buFontTx/>
              <a:buNone/>
            </a:pPr>
            <a:r>
              <a:rPr lang="en-US" altLang="ar-OM" sz="2800" dirty="0" smtClean="0">
                <a:solidFill>
                  <a:schemeClr val="accent6"/>
                </a:solidFill>
                <a:cs typeface="Khalid Art bold" pitchFamily="2" charset="-78"/>
              </a:rPr>
              <a:t>feltrhythm@hotmail.com</a:t>
            </a:r>
            <a:endParaRPr lang="en-US" altLang="ar-OM" sz="2800" dirty="0">
              <a:solidFill>
                <a:schemeClr val="accent6"/>
              </a:solidFill>
              <a:cs typeface="Khalid Art bold" pitchFamily="2" charset="-78"/>
            </a:endParaRPr>
          </a:p>
          <a:p>
            <a:pPr algn="ctr" rtl="1" eaLnBrk="1" hangingPunct="1">
              <a:spcBef>
                <a:spcPct val="0"/>
              </a:spcBef>
              <a:buFontTx/>
              <a:buNone/>
            </a:pPr>
            <a:r>
              <a:rPr lang="ar-OM" altLang="ar-OM" sz="2800" dirty="0" smtClean="0">
                <a:solidFill>
                  <a:schemeClr val="accent6"/>
                </a:solidFill>
                <a:cs typeface="Khalid Art bold" pitchFamily="2" charset="-78"/>
              </a:rPr>
              <a:t>إيقاعات </a:t>
            </a:r>
            <a:r>
              <a:rPr lang="ar-OM" altLang="ar-OM" sz="2800" dirty="0">
                <a:solidFill>
                  <a:schemeClr val="accent6"/>
                </a:solidFill>
                <a:cs typeface="Khalid Art bold" pitchFamily="2" charset="-78"/>
              </a:rPr>
              <a:t>جوخية</a:t>
            </a:r>
          </a:p>
          <a:p>
            <a:pPr algn="ctr" rtl="1" eaLnBrk="1" hangingPunct="1">
              <a:spcBef>
                <a:spcPct val="0"/>
              </a:spcBef>
              <a:buFontTx/>
              <a:buNone/>
            </a:pPr>
            <a:r>
              <a:rPr lang="en-US" altLang="ar-OM" sz="2800" dirty="0" smtClean="0">
                <a:solidFill>
                  <a:schemeClr val="accent6"/>
                </a:solidFill>
                <a:cs typeface="Khalid Art bold" pitchFamily="2" charset="-78"/>
              </a:rPr>
              <a:t>@</a:t>
            </a:r>
            <a:r>
              <a:rPr lang="en-US" altLang="ar-OM" sz="2800" dirty="0" err="1">
                <a:solidFill>
                  <a:schemeClr val="accent6"/>
                </a:solidFill>
                <a:cs typeface="Khalid Art bold" pitchFamily="2" charset="-78"/>
              </a:rPr>
              <a:t>feltrhythm</a:t>
            </a:r>
            <a:endParaRPr lang="ar-OM" altLang="ar-OM" sz="2800" dirty="0">
              <a:solidFill>
                <a:schemeClr val="accent6"/>
              </a:solidFill>
              <a:cs typeface="Khalid Art bold" pitchFamily="2" charset="-78"/>
            </a:endParaRPr>
          </a:p>
          <a:p>
            <a:pPr algn="ctr" rtl="1" eaLnBrk="1" hangingPunct="1">
              <a:spcBef>
                <a:spcPct val="0"/>
              </a:spcBef>
              <a:buFontTx/>
              <a:buNone/>
            </a:pPr>
            <a:r>
              <a:rPr lang="en-US" altLang="ar-OM" sz="2800" dirty="0" smtClean="0">
                <a:solidFill>
                  <a:schemeClr val="accent6"/>
                </a:solidFill>
                <a:cs typeface="Khalid Art bold" pitchFamily="2" charset="-78"/>
              </a:rPr>
              <a:t>@</a:t>
            </a:r>
            <a:r>
              <a:rPr lang="en-US" altLang="ar-OM" sz="2800" dirty="0" err="1" smtClean="0">
                <a:solidFill>
                  <a:schemeClr val="accent6"/>
                </a:solidFill>
                <a:cs typeface="Khalid Art bold" pitchFamily="2" charset="-78"/>
              </a:rPr>
              <a:t>feltrhythm</a:t>
            </a:r>
            <a:endParaRPr lang="en-US" altLang="ar-OM" sz="2800" dirty="0" smtClean="0">
              <a:solidFill>
                <a:schemeClr val="accent6"/>
              </a:solidFill>
              <a:cs typeface="Khalid Art bold" pitchFamily="2" charset="-78"/>
            </a:endParaRPr>
          </a:p>
          <a:p>
            <a:pPr algn="ctr" eaLnBrk="1" hangingPunct="1">
              <a:spcBef>
                <a:spcPct val="0"/>
              </a:spcBef>
              <a:buNone/>
            </a:pPr>
            <a:r>
              <a:rPr lang="ar-OM" altLang="ar-OM" sz="2800" dirty="0" smtClean="0">
                <a:solidFill>
                  <a:schemeClr val="accent6"/>
                </a:solidFill>
                <a:cs typeface="Khalid Art bold" pitchFamily="2" charset="-78"/>
              </a:rPr>
              <a:t>98804043</a:t>
            </a:r>
            <a:endParaRPr lang="ar-OM" altLang="ar-OM" sz="2800" dirty="0">
              <a:solidFill>
                <a:schemeClr val="accent6"/>
              </a:solidFill>
              <a:cs typeface="Khalid Art bold" pitchFamily="2" charset="-78"/>
            </a:endParaRPr>
          </a:p>
          <a:p>
            <a:pPr algn="ctr" rtl="1" eaLnBrk="1" hangingPunct="1">
              <a:spcBef>
                <a:spcPct val="0"/>
              </a:spcBef>
              <a:buFontTx/>
              <a:buNone/>
            </a:pPr>
            <a:r>
              <a:rPr lang="ar-OM" altLang="ar-OM" sz="2800" dirty="0">
                <a:solidFill>
                  <a:schemeClr val="accent6"/>
                </a:solidFill>
                <a:cs typeface="Khalid Art bold" pitchFamily="2" charset="-78"/>
              </a:rPr>
              <a:t>أو عن طريق مندوباتنا في جامعة السلطان قابوس </a:t>
            </a:r>
          </a:p>
          <a:p>
            <a:pPr algn="ctr" rtl="1" eaLnBrk="1" hangingPunct="1">
              <a:spcBef>
                <a:spcPct val="0"/>
              </a:spcBef>
              <a:buFontTx/>
              <a:buNone/>
            </a:pPr>
            <a:r>
              <a:rPr lang="ar-OM" altLang="ar-OM" sz="2800" dirty="0">
                <a:solidFill>
                  <a:schemeClr val="accent6"/>
                </a:solidFill>
                <a:cs typeface="Khalid Art bold" pitchFamily="2" charset="-78"/>
              </a:rPr>
              <a:t>وكلية التقنية شناص </a:t>
            </a:r>
          </a:p>
          <a:p>
            <a:pPr algn="ctr" rtl="1" eaLnBrk="1" hangingPunct="1">
              <a:spcBef>
                <a:spcPct val="0"/>
              </a:spcBef>
              <a:buFontTx/>
              <a:buNone/>
            </a:pPr>
            <a:r>
              <a:rPr lang="ar-OM" altLang="ar-OM" sz="2800" dirty="0">
                <a:solidFill>
                  <a:schemeClr val="accent6"/>
                </a:solidFill>
                <a:cs typeface="Khalid Art bold" pitchFamily="2" charset="-78"/>
              </a:rPr>
              <a:t>وكلية نزوى</a:t>
            </a:r>
          </a:p>
          <a:p>
            <a:pPr algn="ctr" rtl="1" eaLnBrk="1" hangingPunct="1">
              <a:spcBef>
                <a:spcPct val="0"/>
              </a:spcBef>
              <a:buFontTx/>
              <a:buNone/>
            </a:pPr>
            <a:r>
              <a:rPr lang="ar-OM" altLang="ar-OM" sz="2800" dirty="0">
                <a:solidFill>
                  <a:schemeClr val="accent6"/>
                </a:solidFill>
                <a:cs typeface="Khalid Art bold" pitchFamily="2" charset="-78"/>
              </a:rPr>
              <a:t>وكلية عبري </a:t>
            </a:r>
            <a:r>
              <a:rPr lang="ar-OM" altLang="ar-OM" sz="2800" dirty="0" smtClean="0">
                <a:solidFill>
                  <a:schemeClr val="accent6"/>
                </a:solidFill>
                <a:cs typeface="Khalid Art bold" pitchFamily="2" charset="-78"/>
              </a:rPr>
              <a:t>التطبيقية</a:t>
            </a:r>
            <a:endParaRPr lang="ar-OM" altLang="ar-OM" sz="2800" dirty="0">
              <a:solidFill>
                <a:schemeClr val="accent6"/>
              </a:solidFill>
              <a:cs typeface="Khalid Art bold" pitchFamily="2" charset="-78"/>
            </a:endParaRP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58559" y="3550508"/>
            <a:ext cx="490008" cy="490008"/>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45876" y="3124736"/>
            <a:ext cx="557687" cy="457304"/>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39515" y="2660688"/>
            <a:ext cx="464048" cy="464048"/>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67046" y="2237643"/>
            <a:ext cx="423045" cy="423045"/>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73240" y="1724795"/>
            <a:ext cx="560146" cy="560146"/>
          </a:xfrm>
          <a:prstGeom prst="rect">
            <a:avLst/>
          </a:prstGeom>
        </p:spPr>
      </p:pic>
    </p:spTree>
    <p:extLst>
      <p:ext uri="{BB962C8B-B14F-4D97-AF65-F5344CB8AC3E}">
        <p14:creationId xmlns:p14="http://schemas.microsoft.com/office/powerpoint/2010/main" val="17622298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615"/>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8" name="Diagram 7"/>
          <p:cNvGraphicFramePr/>
          <p:nvPr>
            <p:extLst>
              <p:ext uri="{D42A27DB-BD31-4B8C-83A1-F6EECF244321}">
                <p14:modId xmlns:p14="http://schemas.microsoft.com/office/powerpoint/2010/main" val="3244202586"/>
              </p:ext>
            </p:extLst>
          </p:nvPr>
        </p:nvGraphicFramePr>
        <p:xfrm>
          <a:off x="423918" y="1246553"/>
          <a:ext cx="1108491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564494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057" y="1386990"/>
            <a:ext cx="9144000" cy="1110343"/>
          </a:xfrm>
        </p:spPr>
        <p:txBody>
          <a:bodyPr/>
          <a:lstStyle/>
          <a:p>
            <a:pPr lvl="0"/>
            <a:r>
              <a:rPr lang="ar-SA" dirty="0">
                <a:solidFill>
                  <a:srgbClr val="92D050"/>
                </a:solidFill>
                <a:cs typeface="Khalid Art bold" pitchFamily="2" charset="-78"/>
              </a:rPr>
              <a:t>الرؤية+الرسالة اهداف المشروع</a:t>
            </a:r>
            <a:endParaRPr lang="ar-OM" dirty="0">
              <a:solidFill>
                <a:srgbClr val="92D050"/>
              </a:solidFill>
              <a:cs typeface="Khalid Art bold" pitchFamily="2" charset="-78"/>
            </a:endParaRPr>
          </a:p>
        </p:txBody>
      </p:sp>
      <p:sp>
        <p:nvSpPr>
          <p:cNvPr id="3" name="Subtitle 2"/>
          <p:cNvSpPr>
            <a:spLocks noGrp="1"/>
          </p:cNvSpPr>
          <p:nvPr>
            <p:ph type="subTitle" idx="1"/>
          </p:nvPr>
        </p:nvSpPr>
        <p:spPr>
          <a:xfrm>
            <a:off x="-993038" y="2569778"/>
            <a:ext cx="11650717" cy="4430109"/>
          </a:xfrm>
        </p:spPr>
        <p:txBody>
          <a:bodyPr>
            <a:normAutofit/>
          </a:bodyPr>
          <a:lstStyle/>
          <a:p>
            <a:pPr algn="r">
              <a:spcBef>
                <a:spcPct val="0"/>
              </a:spcBef>
            </a:pPr>
            <a:r>
              <a:rPr lang="ar-SA" altLang="ar-OM" dirty="0">
                <a:solidFill>
                  <a:srgbClr val="FFC000"/>
                </a:solidFill>
                <a:cs typeface="Khalid Art bold" pitchFamily="2" charset="-78"/>
              </a:rPr>
              <a:t>فكرة </a:t>
            </a:r>
            <a:r>
              <a:rPr lang="ar-SA" altLang="ar-OM" dirty="0" smtClean="0">
                <a:solidFill>
                  <a:srgbClr val="FFC000"/>
                </a:solidFill>
                <a:cs typeface="Khalid Art bold" pitchFamily="2" charset="-78"/>
              </a:rPr>
              <a:t>المشروع</a:t>
            </a:r>
          </a:p>
          <a:p>
            <a:pPr algn="r">
              <a:spcBef>
                <a:spcPct val="0"/>
              </a:spcBef>
            </a:pPr>
            <a:endParaRPr lang="ar-SA" altLang="ar-OM" sz="2000" dirty="0">
              <a:solidFill>
                <a:srgbClr val="FF0000"/>
              </a:solidFill>
              <a:cs typeface="Khalid Art bold" pitchFamily="2" charset="-78"/>
            </a:endParaRPr>
          </a:p>
          <a:p>
            <a:pPr algn="r">
              <a:spcBef>
                <a:spcPct val="0"/>
              </a:spcBef>
            </a:pPr>
            <a:r>
              <a:rPr lang="ar-OM" altLang="ar-OM" sz="2000" dirty="0">
                <a:solidFill>
                  <a:srgbClr val="92D050"/>
                </a:solidFill>
                <a:latin typeface="Arial Unicode MS" pitchFamily="34" charset="-128"/>
                <a:ea typeface="Arial Unicode MS" pitchFamily="34" charset="-128"/>
                <a:cs typeface="Khalid Art bold" pitchFamily="2" charset="-78"/>
              </a:rPr>
              <a:t>استغلال خامات البيئة و خامة الجوخ </a:t>
            </a:r>
          </a:p>
          <a:p>
            <a:pPr algn="r">
              <a:spcBef>
                <a:spcPct val="0"/>
              </a:spcBef>
            </a:pPr>
            <a:r>
              <a:rPr lang="ar-OM" altLang="ar-OM" sz="2000" dirty="0">
                <a:solidFill>
                  <a:srgbClr val="92D050"/>
                </a:solidFill>
                <a:latin typeface="Arial Unicode MS" pitchFamily="34" charset="-128"/>
                <a:ea typeface="Arial Unicode MS" pitchFamily="34" charset="-128"/>
                <a:cs typeface="Khalid Art bold" pitchFamily="2" charset="-78"/>
              </a:rPr>
              <a:t>لعمل </a:t>
            </a:r>
            <a:r>
              <a:rPr lang="ar-SA" altLang="ar-OM" sz="2000" dirty="0" smtClean="0">
                <a:solidFill>
                  <a:srgbClr val="92D050"/>
                </a:solidFill>
                <a:latin typeface="Arial Unicode MS" pitchFamily="34" charset="-128"/>
                <a:ea typeface="Arial Unicode MS" pitchFamily="34" charset="-128"/>
                <a:cs typeface="Khalid Art bold" pitchFamily="2" charset="-78"/>
              </a:rPr>
              <a:t>منتجات</a:t>
            </a:r>
            <a:r>
              <a:rPr lang="ar-OM" altLang="ar-OM" sz="2000" dirty="0" smtClean="0">
                <a:solidFill>
                  <a:srgbClr val="92D050"/>
                </a:solidFill>
                <a:latin typeface="Arial Unicode MS" pitchFamily="34" charset="-128"/>
                <a:ea typeface="Arial Unicode MS" pitchFamily="34" charset="-128"/>
                <a:cs typeface="Khalid Art bold" pitchFamily="2" charset="-78"/>
              </a:rPr>
              <a:t> حتى</a:t>
            </a:r>
            <a:r>
              <a:rPr lang="ar-SA" altLang="ar-OM" sz="2000" dirty="0" smtClean="0">
                <a:solidFill>
                  <a:srgbClr val="92D050"/>
                </a:solidFill>
                <a:latin typeface="Arial Unicode MS" pitchFamily="34" charset="-128"/>
                <a:ea typeface="Arial Unicode MS" pitchFamily="34" charset="-128"/>
                <a:cs typeface="Khalid Art bold" pitchFamily="2" charset="-78"/>
              </a:rPr>
              <a:t> </a:t>
            </a:r>
            <a:r>
              <a:rPr lang="ar-OM" altLang="ar-OM" sz="2000" dirty="0" smtClean="0">
                <a:solidFill>
                  <a:srgbClr val="92D050"/>
                </a:solidFill>
                <a:latin typeface="Arial Unicode MS" pitchFamily="34" charset="-128"/>
                <a:ea typeface="Arial Unicode MS" pitchFamily="34" charset="-128"/>
                <a:cs typeface="Khalid Art bold" pitchFamily="2" charset="-78"/>
              </a:rPr>
              <a:t>يتميز </a:t>
            </a:r>
            <a:r>
              <a:rPr lang="ar-OM" altLang="ar-OM" sz="2000" dirty="0">
                <a:solidFill>
                  <a:srgbClr val="92D050"/>
                </a:solidFill>
                <a:latin typeface="Arial Unicode MS" pitchFamily="34" charset="-128"/>
                <a:ea typeface="Arial Unicode MS" pitchFamily="34" charset="-128"/>
                <a:cs typeface="Khalid Art bold" pitchFamily="2" charset="-78"/>
              </a:rPr>
              <a:t>الزبون </a:t>
            </a:r>
            <a:endParaRPr lang="ar-SA" altLang="ar-OM" sz="2000" dirty="0" smtClean="0">
              <a:solidFill>
                <a:srgbClr val="92D050"/>
              </a:solidFill>
              <a:latin typeface="Arial Unicode MS" pitchFamily="34" charset="-128"/>
              <a:ea typeface="Arial Unicode MS" pitchFamily="34" charset="-128"/>
              <a:cs typeface="Khalid Art bold" pitchFamily="2" charset="-78"/>
            </a:endParaRPr>
          </a:p>
          <a:p>
            <a:pPr algn="r">
              <a:spcBef>
                <a:spcPct val="0"/>
              </a:spcBef>
            </a:pPr>
            <a:r>
              <a:rPr lang="ar-OM" altLang="ar-OM" sz="2000" dirty="0" smtClean="0">
                <a:solidFill>
                  <a:srgbClr val="92D050"/>
                </a:solidFill>
                <a:latin typeface="Arial Unicode MS" pitchFamily="34" charset="-128"/>
                <a:ea typeface="Arial Unicode MS" pitchFamily="34" charset="-128"/>
                <a:cs typeface="Khalid Art bold" pitchFamily="2" charset="-78"/>
              </a:rPr>
              <a:t>عن </a:t>
            </a:r>
            <a:r>
              <a:rPr lang="ar-OM" altLang="ar-OM" sz="2000" dirty="0">
                <a:solidFill>
                  <a:srgbClr val="92D050"/>
                </a:solidFill>
                <a:latin typeface="Arial Unicode MS" pitchFamily="34" charset="-128"/>
                <a:ea typeface="Arial Unicode MS" pitchFamily="34" charset="-128"/>
                <a:cs typeface="Khalid Art bold" pitchFamily="2" charset="-78"/>
              </a:rPr>
              <a:t>الاخرين وتكون له اغراضه </a:t>
            </a:r>
          </a:p>
          <a:p>
            <a:pPr algn="r">
              <a:spcBef>
                <a:spcPct val="0"/>
              </a:spcBef>
            </a:pPr>
            <a:r>
              <a:rPr lang="ar-OM" altLang="ar-OM" sz="2000" dirty="0">
                <a:solidFill>
                  <a:srgbClr val="92D050"/>
                </a:solidFill>
                <a:latin typeface="Arial Unicode MS" pitchFamily="34" charset="-128"/>
                <a:ea typeface="Arial Unicode MS" pitchFamily="34" charset="-128"/>
                <a:cs typeface="Khalid Art bold" pitchFamily="2" charset="-78"/>
              </a:rPr>
              <a:t> الخاصه المميزه بخامات البيئة والجوخ </a:t>
            </a:r>
            <a:endParaRPr lang="ar-SA" altLang="ar-OM" sz="2000" dirty="0" smtClean="0">
              <a:solidFill>
                <a:srgbClr val="92D050"/>
              </a:solidFill>
              <a:latin typeface="Arial Unicode MS" pitchFamily="34" charset="-128"/>
              <a:ea typeface="Arial Unicode MS" pitchFamily="34" charset="-128"/>
              <a:cs typeface="Khalid Art bold" pitchFamily="2" charset="-78"/>
            </a:endParaRPr>
          </a:p>
          <a:p>
            <a:pPr algn="r">
              <a:spcBef>
                <a:spcPct val="0"/>
              </a:spcBef>
            </a:pPr>
            <a:endParaRPr lang="ar-SA" altLang="ar-OM" dirty="0">
              <a:solidFill>
                <a:schemeClr val="accent4"/>
              </a:solidFill>
              <a:latin typeface="Arial Unicode MS" pitchFamily="34" charset="-128"/>
              <a:ea typeface="Arial Unicode MS" pitchFamily="34" charset="-128"/>
              <a:cs typeface="Khalid Art bold" pitchFamily="2" charset="-78"/>
            </a:endParaRPr>
          </a:p>
          <a:p>
            <a:pPr algn="r">
              <a:spcBef>
                <a:spcPct val="0"/>
              </a:spcBef>
            </a:pPr>
            <a:r>
              <a:rPr lang="ar-SA" altLang="ar-OM" dirty="0" smtClean="0">
                <a:solidFill>
                  <a:schemeClr val="accent4"/>
                </a:solidFill>
                <a:latin typeface="Arial Unicode MS" pitchFamily="34" charset="-128"/>
                <a:ea typeface="Arial Unicode MS" pitchFamily="34" charset="-128"/>
                <a:cs typeface="Khalid Art bold" pitchFamily="2" charset="-78"/>
              </a:rPr>
              <a:t>الرؤية المستقبلية </a:t>
            </a:r>
          </a:p>
          <a:p>
            <a:pPr algn="r">
              <a:spcBef>
                <a:spcPct val="0"/>
              </a:spcBef>
            </a:pPr>
            <a:endParaRPr lang="en-US" altLang="ar-OM" sz="2000" dirty="0" smtClean="0">
              <a:solidFill>
                <a:srgbClr val="FF0000"/>
              </a:solidFill>
              <a:latin typeface="Times New Roman" pitchFamily="18" charset="0"/>
              <a:cs typeface="Khalid Art bold" pitchFamily="2" charset="-78"/>
            </a:endParaRPr>
          </a:p>
          <a:p>
            <a:pPr algn="r">
              <a:spcBef>
                <a:spcPct val="0"/>
              </a:spcBef>
            </a:pPr>
            <a:r>
              <a:rPr lang="ar-OM" altLang="ar-OM" sz="2000" dirty="0" smtClean="0">
                <a:solidFill>
                  <a:srgbClr val="92D050"/>
                </a:solidFill>
                <a:latin typeface="Times New Roman" pitchFamily="18" charset="0"/>
                <a:cs typeface="Khalid Art bold" pitchFamily="2" charset="-78"/>
              </a:rPr>
              <a:t>تسويق </a:t>
            </a:r>
            <a:r>
              <a:rPr lang="ar-OM" altLang="ar-OM" sz="2000" dirty="0">
                <a:solidFill>
                  <a:srgbClr val="92D050"/>
                </a:solidFill>
                <a:latin typeface="Times New Roman" pitchFamily="18" charset="0"/>
                <a:cs typeface="Khalid Art bold" pitchFamily="2" charset="-78"/>
              </a:rPr>
              <a:t>المشروع في المحلات التجارية</a:t>
            </a:r>
          </a:p>
          <a:p>
            <a:pPr algn="r">
              <a:spcBef>
                <a:spcPct val="0"/>
              </a:spcBef>
            </a:pPr>
            <a:r>
              <a:rPr lang="ar-OM" altLang="ar-OM" sz="2000" dirty="0">
                <a:solidFill>
                  <a:srgbClr val="92D050"/>
                </a:solidFill>
                <a:latin typeface="Times New Roman" pitchFamily="18" charset="0"/>
                <a:cs typeface="Khalid Art bold" pitchFamily="2" charset="-78"/>
              </a:rPr>
              <a:t>تنفيذه في المستقبل على ارض الواقع</a:t>
            </a:r>
          </a:p>
          <a:p>
            <a:pPr algn="r">
              <a:spcBef>
                <a:spcPct val="0"/>
              </a:spcBef>
            </a:pPr>
            <a:r>
              <a:rPr lang="ar-OM" altLang="ar-OM" sz="2000" dirty="0">
                <a:solidFill>
                  <a:srgbClr val="92D050"/>
                </a:solidFill>
                <a:latin typeface="Times New Roman" pitchFamily="18" charset="0"/>
                <a:cs typeface="Khalid Art bold" pitchFamily="2" charset="-78"/>
              </a:rPr>
              <a:t>تسويق </a:t>
            </a:r>
            <a:r>
              <a:rPr lang="ar-OM" altLang="ar-OM" sz="2000" dirty="0" smtClean="0">
                <a:solidFill>
                  <a:srgbClr val="92D050"/>
                </a:solidFill>
                <a:latin typeface="Times New Roman" pitchFamily="18" charset="0"/>
                <a:cs typeface="Khalid Art bold" pitchFamily="2" charset="-78"/>
              </a:rPr>
              <a:t>المشروع</a:t>
            </a:r>
            <a:r>
              <a:rPr lang="ar-SA" altLang="ar-OM" sz="2000" dirty="0" smtClean="0">
                <a:solidFill>
                  <a:srgbClr val="92D050"/>
                </a:solidFill>
                <a:latin typeface="Times New Roman" pitchFamily="18" charset="0"/>
                <a:cs typeface="Khalid Art bold" pitchFamily="2" charset="-78"/>
              </a:rPr>
              <a:t> بشكل اكبر</a:t>
            </a:r>
            <a:r>
              <a:rPr lang="ar-OM" altLang="ar-OM" sz="2000" dirty="0" smtClean="0">
                <a:solidFill>
                  <a:srgbClr val="92D050"/>
                </a:solidFill>
                <a:latin typeface="Times New Roman" pitchFamily="18" charset="0"/>
                <a:cs typeface="Khalid Art bold" pitchFamily="2" charset="-78"/>
              </a:rPr>
              <a:t> </a:t>
            </a:r>
            <a:r>
              <a:rPr lang="ar-OM" altLang="ar-OM" sz="2000" dirty="0">
                <a:solidFill>
                  <a:srgbClr val="92D050"/>
                </a:solidFill>
                <a:latin typeface="Times New Roman" pitchFamily="18" charset="0"/>
                <a:cs typeface="Khalid Art bold" pitchFamily="2" charset="-78"/>
              </a:rPr>
              <a:t>داخل السلطنة وخارجها</a:t>
            </a:r>
          </a:p>
          <a:p>
            <a:pPr algn="r">
              <a:spcBef>
                <a:spcPct val="0"/>
              </a:spcBef>
            </a:pPr>
            <a:r>
              <a:rPr lang="ar-OM" altLang="ar-OM" sz="2000" dirty="0">
                <a:solidFill>
                  <a:srgbClr val="92D050"/>
                </a:solidFill>
                <a:latin typeface="Times New Roman" pitchFamily="18" charset="0"/>
                <a:cs typeface="Khalid Art bold" pitchFamily="2" charset="-78"/>
              </a:rPr>
              <a:t>الحصول على طلبيات من بعض المصانع المختصة بالمنتجات</a:t>
            </a:r>
          </a:p>
          <a:p>
            <a:pPr algn="r">
              <a:spcBef>
                <a:spcPct val="0"/>
              </a:spcBef>
            </a:pPr>
            <a:endParaRPr lang="en-US" altLang="ar-OM" sz="1600" dirty="0">
              <a:solidFill>
                <a:srgbClr val="FF0000"/>
              </a:solidFill>
              <a:latin typeface="Arial Unicode MS" pitchFamily="34" charset="-128"/>
              <a:ea typeface="Arial Unicode MS" pitchFamily="34" charset="-128"/>
              <a:cs typeface="Khalid Art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7"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1054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8" name="Diagram 7"/>
          <p:cNvGraphicFramePr/>
          <p:nvPr>
            <p:extLst>
              <p:ext uri="{D42A27DB-BD31-4B8C-83A1-F6EECF244321}">
                <p14:modId xmlns:p14="http://schemas.microsoft.com/office/powerpoint/2010/main" val="1192228304"/>
              </p:ext>
            </p:extLst>
          </p:nvPr>
        </p:nvGraphicFramePr>
        <p:xfrm>
          <a:off x="425669" y="1304003"/>
          <a:ext cx="11556124"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5" descr="D:\المشروع\New folder\pink.jpg">
            <a:hlinkClick r:id="rId9" action="ppaction://hlinksldjump"/>
          </p:cNvPr>
          <p:cNvPicPr>
            <a:picLocks noChangeAspect="1" noChangeArrowheads="1"/>
          </p:cNvPicPr>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6382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الأعمال والابتكار»</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10" name="Diagram 9"/>
          <p:cNvGraphicFramePr/>
          <p:nvPr>
            <p:extLst>
              <p:ext uri="{D42A27DB-BD31-4B8C-83A1-F6EECF244321}">
                <p14:modId xmlns:p14="http://schemas.microsoft.com/office/powerpoint/2010/main" val="1446379674"/>
              </p:ext>
            </p:extLst>
          </p:nvPr>
        </p:nvGraphicFramePr>
        <p:xfrm>
          <a:off x="423918" y="1246553"/>
          <a:ext cx="1108491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5" descr="D:\المشروع\New folder\pink.jpg">
            <a:hlinkClick r:id="rId9" action="ppaction://hlinksldjump"/>
          </p:cNvPr>
          <p:cNvPicPr>
            <a:picLocks noChangeAspect="1" noChangeArrowheads="1"/>
          </p:cNvPicPr>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19273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37736" y="3042370"/>
            <a:ext cx="5696607" cy="1110343"/>
          </a:xfrm>
        </p:spPr>
        <p:txBody>
          <a:bodyPr/>
          <a:lstStyle/>
          <a:p>
            <a:pPr lvl="0"/>
            <a:r>
              <a:rPr lang="ar-SA" dirty="0" smtClean="0">
                <a:solidFill>
                  <a:srgbClr val="92D050"/>
                </a:solidFill>
                <a:cs typeface="Khalid Art bold" pitchFamily="2" charset="-78"/>
              </a:rPr>
              <a:t>المنتجات</a:t>
            </a:r>
            <a:endParaRPr lang="ar-OM" dirty="0">
              <a:solidFill>
                <a:srgbClr val="92D050"/>
              </a:solidFill>
              <a:cs typeface="Khalid Art bold" pitchFamily="2" charset="-78"/>
            </a:endParaRPr>
          </a:p>
        </p:txBody>
      </p:sp>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الأعمال والابتكار»</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460667322"/>
              </p:ext>
            </p:extLst>
          </p:nvPr>
        </p:nvGraphicFramePr>
        <p:xfrm>
          <a:off x="759369" y="1240939"/>
          <a:ext cx="5956740" cy="5617065"/>
        </p:xfrm>
        <a:graphic>
          <a:graphicData uri="http://schemas.openxmlformats.org/drawingml/2006/table">
            <a:tbl>
              <a:tblPr>
                <a:tableStyleId>{16D9F66E-5EB9-4882-86FB-DCBF35E3C3E4}</a:tableStyleId>
              </a:tblPr>
              <a:tblGrid>
                <a:gridCol w="2978370"/>
                <a:gridCol w="2978370"/>
              </a:tblGrid>
              <a:tr h="507733">
                <a:tc>
                  <a:txBody>
                    <a:bodyPr/>
                    <a:lstStyle/>
                    <a:p>
                      <a:pPr marL="0" marR="0" algn="ctr" rtl="1">
                        <a:lnSpc>
                          <a:spcPct val="115000"/>
                        </a:lnSpc>
                        <a:spcBef>
                          <a:spcPts val="0"/>
                        </a:spcBef>
                        <a:spcAft>
                          <a:spcPts val="0"/>
                        </a:spcAft>
                      </a:pPr>
                      <a:r>
                        <a:rPr lang="ar-OM" sz="1800" dirty="0">
                          <a:solidFill>
                            <a:schemeClr val="accent6"/>
                          </a:solidFill>
                          <a:cs typeface="Khalid Art bold" pitchFamily="2" charset="-78"/>
                        </a:rPr>
                        <a:t>كفر </a:t>
                      </a:r>
                      <a:r>
                        <a:rPr lang="ar-OM" sz="1800" dirty="0" smtClean="0">
                          <a:solidFill>
                            <a:schemeClr val="accent6"/>
                          </a:solidFill>
                          <a:cs typeface="Khalid Art bold" pitchFamily="2" charset="-78"/>
                        </a:rPr>
                        <a:t>لابتوب</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حقائب </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OM" sz="1800" dirty="0">
                          <a:solidFill>
                            <a:schemeClr val="accent6"/>
                          </a:solidFill>
                          <a:cs typeface="Khalid Art bold" pitchFamily="2" charset="-78"/>
                        </a:rPr>
                        <a:t>كفر </a:t>
                      </a:r>
                      <a:r>
                        <a:rPr lang="ar-OM" sz="1800" dirty="0" smtClean="0">
                          <a:solidFill>
                            <a:schemeClr val="accent6"/>
                          </a:solidFill>
                          <a:cs typeface="Khalid Art bold" pitchFamily="2" charset="-78"/>
                        </a:rPr>
                        <a:t>هاتف</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حافظة</a:t>
                      </a:r>
                      <a:r>
                        <a:rPr lang="ar-SA" sz="1600" baseline="0" dirty="0" smtClean="0">
                          <a:solidFill>
                            <a:schemeClr val="accent6"/>
                          </a:solidFill>
                          <a:cs typeface="Khalid Art bold" pitchFamily="2" charset="-78"/>
                        </a:rPr>
                        <a:t> اقلام</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OM" sz="1800" dirty="0">
                          <a:solidFill>
                            <a:schemeClr val="accent6"/>
                          </a:solidFill>
                          <a:cs typeface="Khalid Art bold" pitchFamily="2" charset="-78"/>
                        </a:rPr>
                        <a:t>كفر هاردسك</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ملفات جوخية</a:t>
                      </a:r>
                      <a:endParaRPr lang="en-US" sz="1600" dirty="0">
                        <a:solidFill>
                          <a:schemeClr val="accent6"/>
                        </a:solidFill>
                        <a:latin typeface="Calibri"/>
                        <a:ea typeface="Calibri"/>
                        <a:cs typeface="Khalid Art bold" pitchFamily="2" charset="-78"/>
                      </a:endParaRPr>
                    </a:p>
                  </a:txBody>
                  <a:tcPr marL="52764" marR="52764" marT="0" marB="0"/>
                </a:tc>
              </a:tr>
              <a:tr h="825173">
                <a:tc>
                  <a:txBody>
                    <a:bodyPr/>
                    <a:lstStyle/>
                    <a:p>
                      <a:pPr marL="0" marR="0" algn="ctr" rtl="1">
                        <a:lnSpc>
                          <a:spcPct val="115000"/>
                        </a:lnSpc>
                        <a:spcBef>
                          <a:spcPts val="0"/>
                        </a:spcBef>
                        <a:spcAft>
                          <a:spcPts val="0"/>
                        </a:spcAft>
                      </a:pPr>
                      <a:r>
                        <a:rPr lang="ar-OM" sz="1800" dirty="0">
                          <a:solidFill>
                            <a:schemeClr val="accent6"/>
                          </a:solidFill>
                          <a:cs typeface="Khalid Art bold" pitchFamily="2" charset="-78"/>
                        </a:rPr>
                        <a:t>كفر الملف </a:t>
                      </a:r>
                      <a:r>
                        <a:rPr lang="ar-OM" sz="1800" dirty="0" smtClean="0">
                          <a:solidFill>
                            <a:schemeClr val="accent6"/>
                          </a:solidFill>
                          <a:cs typeface="Khalid Art bold" pitchFamily="2" charset="-78"/>
                        </a:rPr>
                        <a:t>والدفاتر.</a:t>
                      </a:r>
                      <a:endParaRPr lang="ar-SA" sz="1800" dirty="0" smtClean="0">
                        <a:solidFill>
                          <a:schemeClr val="accent6"/>
                        </a:solidFill>
                        <a:cs typeface="Khalid Art bold" pitchFamily="2" charset="-78"/>
                      </a:endParaRPr>
                    </a:p>
                    <a:p>
                      <a:pPr marL="0" marR="0" algn="ctr" rtl="1">
                        <a:lnSpc>
                          <a:spcPct val="115000"/>
                        </a:lnSpc>
                        <a:spcBef>
                          <a:spcPts val="0"/>
                        </a:spcBef>
                        <a:spcAft>
                          <a:spcPts val="0"/>
                        </a:spcAft>
                      </a:pPr>
                      <a:r>
                        <a:rPr lang="ar-OM" sz="1800" dirty="0" smtClean="0">
                          <a:solidFill>
                            <a:schemeClr val="accent6"/>
                          </a:solidFill>
                          <a:cs typeface="Khalid Art bold" pitchFamily="2" charset="-78"/>
                        </a:rPr>
                        <a:t>تز</a:t>
                      </a:r>
                      <a:r>
                        <a:rPr lang="ar-SA" sz="1800" dirty="0" smtClean="0">
                          <a:solidFill>
                            <a:schemeClr val="accent6"/>
                          </a:solidFill>
                          <a:cs typeface="Khalid Art bold" pitchFamily="2" charset="-78"/>
                        </a:rPr>
                        <a:t>ي</a:t>
                      </a:r>
                      <a:r>
                        <a:rPr lang="ar-OM" sz="1800" dirty="0" smtClean="0">
                          <a:solidFill>
                            <a:schemeClr val="accent6"/>
                          </a:solidFill>
                          <a:cs typeface="Khalid Art bold" pitchFamily="2" charset="-78"/>
                        </a:rPr>
                        <a:t>ن </a:t>
                      </a:r>
                      <a:r>
                        <a:rPr lang="ar-OM" sz="1800" dirty="0">
                          <a:solidFill>
                            <a:schemeClr val="accent6"/>
                          </a:solidFill>
                          <a:cs typeface="Khalid Art bold" pitchFamily="2" charset="-78"/>
                        </a:rPr>
                        <a:t>قطع الملابس</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حافظة</a:t>
                      </a:r>
                      <a:r>
                        <a:rPr lang="ar-SA" sz="1600" baseline="0" dirty="0" smtClean="0">
                          <a:solidFill>
                            <a:schemeClr val="accent6"/>
                          </a:solidFill>
                          <a:cs typeface="Khalid Art bold" pitchFamily="2" charset="-78"/>
                        </a:rPr>
                        <a:t> مرضعه</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OM" sz="1800" dirty="0">
                          <a:solidFill>
                            <a:schemeClr val="accent6"/>
                          </a:solidFill>
                          <a:cs typeface="Khalid Art bold" pitchFamily="2" charset="-78"/>
                        </a:rPr>
                        <a:t>علاقات الجدران</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صدرية</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OM" sz="1800" dirty="0" smtClean="0">
                          <a:solidFill>
                            <a:schemeClr val="accent6"/>
                          </a:solidFill>
                          <a:cs typeface="Khalid Art bold" pitchFamily="2" charset="-78"/>
                        </a:rPr>
                        <a:t>شباصات</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ربطات شعر</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OM" sz="1800" dirty="0" smtClean="0">
                          <a:solidFill>
                            <a:schemeClr val="accent6"/>
                          </a:solidFill>
                          <a:cs typeface="Khalid Art bold" pitchFamily="2" charset="-78"/>
                        </a:rPr>
                        <a:t>ميداليات</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خرز </a:t>
                      </a:r>
                      <a:endParaRPr lang="en-US" sz="1600" dirty="0">
                        <a:solidFill>
                          <a:schemeClr val="accent6"/>
                        </a:solidFill>
                        <a:latin typeface="Calibri"/>
                        <a:ea typeface="Calibri"/>
                        <a:cs typeface="Khalid Art bold" pitchFamily="2" charset="-78"/>
                      </a:endParaRPr>
                    </a:p>
                  </a:txBody>
                  <a:tcPr marL="52764" marR="52764" marT="0" marB="0"/>
                </a:tc>
              </a:tr>
              <a:tr h="507733">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مخدات</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rtl="1">
                        <a:lnSpc>
                          <a:spcPct val="115000"/>
                        </a:lnSpc>
                        <a:spcBef>
                          <a:spcPts val="0"/>
                        </a:spcBef>
                        <a:spcAft>
                          <a:spcPts val="0"/>
                        </a:spcAft>
                      </a:pPr>
                      <a:r>
                        <a:rPr lang="ar-SA" sz="1600" dirty="0" smtClean="0">
                          <a:solidFill>
                            <a:schemeClr val="accent6"/>
                          </a:solidFill>
                          <a:cs typeface="Khalid Art bold" pitchFamily="2" charset="-78"/>
                        </a:rPr>
                        <a:t>علامات كتب</a:t>
                      </a:r>
                      <a:endParaRPr lang="en-US" sz="1600" dirty="0">
                        <a:solidFill>
                          <a:schemeClr val="accent6"/>
                        </a:solidFill>
                        <a:latin typeface="Calibri"/>
                        <a:ea typeface="Calibri"/>
                        <a:cs typeface="Khalid Art bold" pitchFamily="2" charset="-78"/>
                      </a:endParaRPr>
                    </a:p>
                  </a:txBody>
                  <a:tcPr marL="52764" marR="52764" marT="0" marB="0"/>
                </a:tc>
              </a:tr>
              <a:tr h="412587">
                <a:tc>
                  <a:txBody>
                    <a:bodyPr/>
                    <a:lstStyle/>
                    <a:p>
                      <a:pPr marL="0" marR="0" algn="ctr">
                        <a:lnSpc>
                          <a:spcPct val="115000"/>
                        </a:lnSpc>
                        <a:spcBef>
                          <a:spcPts val="0"/>
                        </a:spcBef>
                        <a:spcAft>
                          <a:spcPts val="0"/>
                        </a:spcAft>
                      </a:pPr>
                      <a:r>
                        <a:rPr lang="ar-OM" sz="1800" dirty="0" err="1">
                          <a:solidFill>
                            <a:schemeClr val="accent6"/>
                          </a:solidFill>
                          <a:cs typeface="Khalid Art bold" pitchFamily="2" charset="-78"/>
                        </a:rPr>
                        <a:t>التاجات</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a:lnSpc>
                          <a:spcPct val="115000"/>
                        </a:lnSpc>
                        <a:spcBef>
                          <a:spcPts val="0"/>
                        </a:spcBef>
                        <a:spcAft>
                          <a:spcPts val="0"/>
                        </a:spcAft>
                      </a:pPr>
                      <a:r>
                        <a:rPr lang="ar-SA" sz="1600" dirty="0" smtClean="0">
                          <a:solidFill>
                            <a:schemeClr val="accent6"/>
                          </a:solidFill>
                          <a:cs typeface="Khalid Art bold" pitchFamily="2" charset="-78"/>
                        </a:rPr>
                        <a:t>حافظة كاميرا</a:t>
                      </a:r>
                      <a:endParaRPr lang="en-US" sz="1600" dirty="0">
                        <a:solidFill>
                          <a:schemeClr val="accent6"/>
                        </a:solidFill>
                        <a:latin typeface="Calibri"/>
                        <a:ea typeface="Calibri"/>
                        <a:cs typeface="Khalid Art bold" pitchFamily="2" charset="-78"/>
                      </a:endParaRPr>
                    </a:p>
                  </a:txBody>
                  <a:tcPr marL="52764" marR="52764" marT="0" marB="0"/>
                </a:tc>
              </a:tr>
              <a:tr h="412587">
                <a:tc>
                  <a:txBody>
                    <a:bodyPr/>
                    <a:lstStyle/>
                    <a:p>
                      <a:pPr marL="0" marR="0" algn="ctr">
                        <a:lnSpc>
                          <a:spcPct val="115000"/>
                        </a:lnSpc>
                        <a:spcBef>
                          <a:spcPts val="0"/>
                        </a:spcBef>
                        <a:spcAft>
                          <a:spcPts val="0"/>
                        </a:spcAft>
                      </a:pPr>
                      <a:r>
                        <a:rPr lang="ar-SA" sz="1600" dirty="0" smtClean="0">
                          <a:solidFill>
                            <a:schemeClr val="accent6"/>
                          </a:solidFill>
                          <a:cs typeface="Khalid Art bold" pitchFamily="2" charset="-78"/>
                        </a:rPr>
                        <a:t>اقلام</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a:lnSpc>
                          <a:spcPct val="115000"/>
                        </a:lnSpc>
                        <a:spcBef>
                          <a:spcPts val="0"/>
                        </a:spcBef>
                        <a:spcAft>
                          <a:spcPts val="0"/>
                        </a:spcAft>
                      </a:pPr>
                      <a:r>
                        <a:rPr lang="ar-SA" sz="1600" dirty="0" smtClean="0">
                          <a:solidFill>
                            <a:schemeClr val="accent6"/>
                          </a:solidFill>
                          <a:cs typeface="Khalid Art bold" pitchFamily="2" charset="-78"/>
                        </a:rPr>
                        <a:t>تغليف هدايا</a:t>
                      </a:r>
                      <a:endParaRPr lang="en-US" sz="1600" dirty="0">
                        <a:solidFill>
                          <a:schemeClr val="accent6"/>
                        </a:solidFill>
                        <a:latin typeface="Calibri"/>
                        <a:ea typeface="Calibri"/>
                        <a:cs typeface="Khalid Art bold" pitchFamily="2" charset="-78"/>
                      </a:endParaRPr>
                    </a:p>
                  </a:txBody>
                  <a:tcPr marL="52764" marR="52764" marT="0" marB="0"/>
                </a:tc>
              </a:tr>
              <a:tr h="412587">
                <a:tc>
                  <a:txBody>
                    <a:bodyPr/>
                    <a:lstStyle/>
                    <a:p>
                      <a:pPr marL="0" marR="0" algn="ctr">
                        <a:lnSpc>
                          <a:spcPct val="115000"/>
                        </a:lnSpc>
                        <a:spcBef>
                          <a:spcPts val="0"/>
                        </a:spcBef>
                        <a:spcAft>
                          <a:spcPts val="0"/>
                        </a:spcAft>
                      </a:pPr>
                      <a:r>
                        <a:rPr lang="ar-SA" sz="1600" dirty="0" smtClean="0">
                          <a:solidFill>
                            <a:schemeClr val="accent6"/>
                          </a:solidFill>
                          <a:cs typeface="Khalid Art bold" pitchFamily="2" charset="-78"/>
                        </a:rPr>
                        <a:t>تزيين اكواب</a:t>
                      </a:r>
                      <a:endParaRPr lang="en-US" sz="1600" dirty="0">
                        <a:solidFill>
                          <a:schemeClr val="accent6"/>
                        </a:solidFill>
                        <a:latin typeface="Calibri"/>
                        <a:ea typeface="Calibri"/>
                        <a:cs typeface="Khalid Art bold" pitchFamily="2" charset="-78"/>
                      </a:endParaRPr>
                    </a:p>
                  </a:txBody>
                  <a:tcPr marL="52764" marR="52764" marT="0" marB="0"/>
                </a:tc>
                <a:tc>
                  <a:txBody>
                    <a:bodyPr/>
                    <a:lstStyle/>
                    <a:p>
                      <a:pPr marL="0" marR="0" algn="ctr">
                        <a:lnSpc>
                          <a:spcPct val="115000"/>
                        </a:lnSpc>
                        <a:spcBef>
                          <a:spcPts val="0"/>
                        </a:spcBef>
                        <a:spcAft>
                          <a:spcPts val="0"/>
                        </a:spcAft>
                      </a:pPr>
                      <a:r>
                        <a:rPr lang="ar-SA" sz="1600" dirty="0" smtClean="0">
                          <a:solidFill>
                            <a:schemeClr val="accent6"/>
                          </a:solidFill>
                          <a:cs typeface="Khalid Art bold" pitchFamily="2" charset="-78"/>
                        </a:rPr>
                        <a:t>تزيين الغرف</a:t>
                      </a:r>
                      <a:endParaRPr lang="en-US" sz="1600" dirty="0">
                        <a:solidFill>
                          <a:schemeClr val="accent6"/>
                        </a:solidFill>
                        <a:latin typeface="Calibri"/>
                        <a:ea typeface="Calibri"/>
                        <a:cs typeface="Khalid Art bold" pitchFamily="2" charset="-78"/>
                      </a:endParaRPr>
                    </a:p>
                  </a:txBody>
                  <a:tcPr marL="52764" marR="52764" marT="0" marB="0"/>
                </a:tc>
              </a:tr>
            </a:tbl>
          </a:graphicData>
        </a:graphic>
      </p:graphicFrame>
      <p:pic>
        <p:nvPicPr>
          <p:cNvPr id="7"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92237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sp>
        <p:nvSpPr>
          <p:cNvPr id="10" name="Subtitle 9"/>
          <p:cNvSpPr>
            <a:spLocks noGrp="1"/>
          </p:cNvSpPr>
          <p:nvPr>
            <p:ph type="subTitle" idx="1"/>
          </p:nvPr>
        </p:nvSpPr>
        <p:spPr/>
        <p:txBody>
          <a:bodyPr/>
          <a:lstStyle/>
          <a:p>
            <a:endParaRPr lang="ar-OM"/>
          </a:p>
        </p:txBody>
      </p:sp>
      <p:pic>
        <p:nvPicPr>
          <p:cNvPr id="11"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33184" y="1351298"/>
            <a:ext cx="4158816" cy="5506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7909" y="1351296"/>
            <a:ext cx="4105275" cy="55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814" y="1240939"/>
            <a:ext cx="3904096" cy="5617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5942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a:t>
            </a:r>
            <a:r>
              <a:rPr lang="ar-OM" sz="2800" b="1" smtClean="0"/>
              <a:t>الأعمال والابتكار</a:t>
            </a:r>
            <a:r>
              <a:rPr lang="ar-OM" sz="2800" b="1" dirty="0" smtClean="0"/>
              <a:t>»</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pic>
        <p:nvPicPr>
          <p:cNvPr id="10"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3021" y="1240938"/>
            <a:ext cx="3788980" cy="561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تصاميمي\بوستر\Untitled-2 copy copy.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5779" y="1240940"/>
            <a:ext cx="3547242" cy="5617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1860" y="1240940"/>
            <a:ext cx="2963919" cy="5625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C:\Users\ebtih_000\Downloads\2 شفاف.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611" r="11623" b="7029"/>
          <a:stretch/>
        </p:blipFill>
        <p:spPr bwMode="auto">
          <a:xfrm>
            <a:off x="1" y="1240941"/>
            <a:ext cx="1992676" cy="1833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C:\Users\ebtihal\Desktop\شعار اداريون نحو القمة\احمر وردي2 copy cop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765" y="2827885"/>
            <a:ext cx="20236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D:\المشروع\New folder\pink.jpg">
            <a:hlinkClick r:id="rId9" action="ppaction://hlinksldjump"/>
          </p:cNvPr>
          <p:cNvPicPr>
            <a:picLocks noChangeAspect="1" noChangeArrowheads="1"/>
          </p:cNvPicPr>
          <p:nvPr/>
        </p:nvPicPr>
        <p:blipFill>
          <a:blip r:embed="rId10"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342484"/>
            <a:ext cx="1891859" cy="15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82502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
            <a:ext cx="7853476" cy="124093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OM" sz="2800" b="1" dirty="0" smtClean="0"/>
          </a:p>
          <a:p>
            <a:pPr algn="ctr"/>
            <a:r>
              <a:rPr lang="ar-OM" sz="2800" b="1" dirty="0" smtClean="0"/>
              <a:t>الندوة الوطنية «التعليم لريادة الأعمال والابتكار»</a:t>
            </a:r>
          </a:p>
          <a:p>
            <a:pPr algn="ctr"/>
            <a:r>
              <a:rPr lang="ar-OM" sz="2800" b="1" dirty="0" smtClean="0"/>
              <a:t>22 – 24 سبتمبر 2014م</a:t>
            </a:r>
          </a:p>
          <a:p>
            <a:pPr algn="ctr"/>
            <a:endParaRPr lang="ar-OM" sz="2800" b="1" dirty="0"/>
          </a:p>
        </p:txBody>
      </p:sp>
      <p:pic>
        <p:nvPicPr>
          <p:cNvPr id="5" name="Picture 5" descr="شعار الندوة.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3476" y="1"/>
            <a:ext cx="2189162" cy="12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9286" y="0"/>
            <a:ext cx="2122714" cy="1240938"/>
          </a:xfrm>
          <a:prstGeom prst="rect">
            <a:avLst/>
          </a:prstGeom>
        </p:spPr>
      </p:pic>
      <p:graphicFrame>
        <p:nvGraphicFramePr>
          <p:cNvPr id="7" name="جدول 17"/>
          <p:cNvGraphicFramePr>
            <a:graphicFrameLocks noGrp="1"/>
          </p:cNvGraphicFramePr>
          <p:nvPr>
            <p:extLst>
              <p:ext uri="{D42A27DB-BD31-4B8C-83A1-F6EECF244321}">
                <p14:modId xmlns:p14="http://schemas.microsoft.com/office/powerpoint/2010/main" val="2755980160"/>
              </p:ext>
            </p:extLst>
          </p:nvPr>
        </p:nvGraphicFramePr>
        <p:xfrm>
          <a:off x="1685408" y="1520430"/>
          <a:ext cx="5334000" cy="5144401"/>
        </p:xfrm>
        <a:graphic>
          <a:graphicData uri="http://schemas.openxmlformats.org/drawingml/2006/table">
            <a:tbl>
              <a:tblPr/>
              <a:tblGrid>
                <a:gridCol w="3038541"/>
                <a:gridCol w="2295459"/>
              </a:tblGrid>
              <a:tr h="0">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سعر الحبه</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السلعة</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4.500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لابتوب كبير</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3.500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لابتوب متوسط</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3.000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لابتوب </a:t>
                      </a:r>
                      <a:r>
                        <a:rPr lang="ar-OM" sz="1800" dirty="0" smtClean="0">
                          <a:solidFill>
                            <a:schemeClr val="tx1"/>
                          </a:solidFill>
                          <a:latin typeface="Calibri"/>
                          <a:ea typeface="Calibri"/>
                          <a:cs typeface="M Unicode Sara" pitchFamily="2" charset="-78"/>
                        </a:rPr>
                        <a:t>صغير </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1.000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هاتف تزيين كثير</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0.500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هاتف تزيين قليل</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1.000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هاردسك</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0982">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تتفاوت ما بين 1.000 إلى 3.000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كفر الملف </a:t>
                      </a:r>
                      <a:r>
                        <a:rPr lang="ar-OM" sz="1800" dirty="0" smtClean="0">
                          <a:solidFill>
                            <a:schemeClr val="tx1"/>
                          </a:solidFill>
                          <a:latin typeface="Calibri"/>
                          <a:ea typeface="Calibri"/>
                          <a:cs typeface="M Unicode Sara" pitchFamily="2" charset="-78"/>
                        </a:rPr>
                        <a:t>والدفاتر.تزاين </a:t>
                      </a:r>
                      <a:r>
                        <a:rPr lang="ar-OM" sz="1800" dirty="0">
                          <a:solidFill>
                            <a:schemeClr val="tx1"/>
                          </a:solidFill>
                          <a:latin typeface="Calibri"/>
                          <a:ea typeface="Calibri"/>
                          <a:cs typeface="M Unicode Sara" pitchFamily="2" charset="-78"/>
                        </a:rPr>
                        <a:t>قطع الملابس</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1.500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علاقات الجدران</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0.200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شباصات (( شغل خفيف ))</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0.500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ميداليات كبيرة</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246">
                <a:tc>
                  <a:txBody>
                    <a:bodyPr/>
                    <a:lstStyle/>
                    <a:p>
                      <a:pPr marL="0" marR="0" algn="ctr" rtl="1">
                        <a:lnSpc>
                          <a:spcPct val="115000"/>
                        </a:lnSpc>
                        <a:spcBef>
                          <a:spcPts val="0"/>
                        </a:spcBef>
                        <a:spcAft>
                          <a:spcPts val="0"/>
                        </a:spcAft>
                      </a:pPr>
                      <a:r>
                        <a:rPr lang="ar-OM" sz="1800">
                          <a:solidFill>
                            <a:schemeClr val="tx1"/>
                          </a:solidFill>
                          <a:latin typeface="Calibri"/>
                          <a:ea typeface="Calibri"/>
                          <a:cs typeface="M Unicode Sara" pitchFamily="2" charset="-78"/>
                        </a:rPr>
                        <a:t>0.300 ر.ع</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OM" sz="1800" dirty="0">
                          <a:solidFill>
                            <a:schemeClr val="tx1"/>
                          </a:solidFill>
                          <a:latin typeface="Calibri"/>
                          <a:ea typeface="Calibri"/>
                          <a:cs typeface="M Unicode Sara" pitchFamily="2" charset="-78"/>
                        </a:rPr>
                        <a:t>ميداليات صغيره</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491">
                <a:tc>
                  <a:txBody>
                    <a:bodyPr/>
                    <a:lstStyle/>
                    <a:p>
                      <a:pPr marL="0" marR="0" algn="ctr">
                        <a:lnSpc>
                          <a:spcPct val="115000"/>
                        </a:lnSpc>
                        <a:spcBef>
                          <a:spcPts val="0"/>
                        </a:spcBef>
                        <a:spcAft>
                          <a:spcPts val="0"/>
                        </a:spcAft>
                      </a:pPr>
                      <a:r>
                        <a:rPr lang="ar-OM" sz="1800">
                          <a:solidFill>
                            <a:schemeClr val="tx1"/>
                          </a:solidFill>
                          <a:latin typeface="Calibri"/>
                          <a:ea typeface="Calibri"/>
                          <a:cs typeface="M Unicode Sara" pitchFamily="2" charset="-78"/>
                        </a:rPr>
                        <a:t>تتفاوت من 0.300 إلى 0.800</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ar-OM" sz="1800" dirty="0" err="1">
                          <a:solidFill>
                            <a:schemeClr val="tx1"/>
                          </a:solidFill>
                          <a:latin typeface="Calibri"/>
                          <a:ea typeface="Calibri"/>
                          <a:cs typeface="M Unicode Sara" pitchFamily="2" charset="-78"/>
                        </a:rPr>
                        <a:t>التاجات</a:t>
                      </a:r>
                      <a:endParaRPr lang="en-US" sz="1600" dirty="0">
                        <a:solidFill>
                          <a:schemeClr val="tx1"/>
                        </a:solidFill>
                        <a:latin typeface="Calibri"/>
                        <a:ea typeface="Calibri"/>
                        <a:cs typeface="M Unicode Sara" pitchFamily="2" charset="-78"/>
                      </a:endParaRPr>
                    </a:p>
                  </a:txBody>
                  <a:tcPr marL="52764" marR="52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Rectangle 1"/>
          <p:cNvSpPr/>
          <p:nvPr/>
        </p:nvSpPr>
        <p:spPr>
          <a:xfrm>
            <a:off x="7853477" y="1828800"/>
            <a:ext cx="3940369" cy="830997"/>
          </a:xfrm>
          <a:prstGeom prst="rect">
            <a:avLst/>
          </a:prstGeom>
        </p:spPr>
        <p:txBody>
          <a:bodyPr wrap="square">
            <a:spAutoFit/>
          </a:bodyPr>
          <a:lstStyle/>
          <a:p>
            <a:pPr lvl="0"/>
            <a:r>
              <a:rPr lang="ar-SA" sz="4800" dirty="0">
                <a:solidFill>
                  <a:schemeClr val="accent4"/>
                </a:solidFill>
                <a:cs typeface="Khalid Art bold" pitchFamily="2" charset="-78"/>
              </a:rPr>
              <a:t>السعر+ الربح</a:t>
            </a:r>
            <a:endParaRPr lang="ar-OM" sz="4800" dirty="0">
              <a:solidFill>
                <a:schemeClr val="accent4"/>
              </a:solidFill>
              <a:cs typeface="Khalid Art bold" pitchFamily="2" charset="-78"/>
            </a:endParaRPr>
          </a:p>
        </p:txBody>
      </p:sp>
      <p:sp>
        <p:nvSpPr>
          <p:cNvPr id="8" name="Text Box 49"/>
          <p:cNvSpPr txBox="1">
            <a:spLocks noChangeArrowheads="1"/>
          </p:cNvSpPr>
          <p:nvPr/>
        </p:nvSpPr>
        <p:spPr bwMode="auto">
          <a:xfrm>
            <a:off x="6716110" y="2842370"/>
            <a:ext cx="50777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r" rtl="1" eaLnBrk="1" hangingPunct="1">
              <a:spcBef>
                <a:spcPct val="0"/>
              </a:spcBef>
              <a:buFontTx/>
              <a:buNone/>
            </a:pPr>
            <a:r>
              <a:rPr lang="ar-OM" altLang="ar-OM" sz="2000" dirty="0">
                <a:solidFill>
                  <a:schemeClr val="accent6"/>
                </a:solidFill>
                <a:ea typeface="Arial" pitchFamily="34" charset="0"/>
                <a:cs typeface="Khalid Art bold" pitchFamily="2" charset="-78"/>
              </a:rPr>
              <a:t> </a:t>
            </a:r>
            <a:r>
              <a:rPr lang="ar-OM" altLang="ar-OM" sz="2000" dirty="0" smtClean="0">
                <a:solidFill>
                  <a:schemeClr val="accent6"/>
                </a:solidFill>
                <a:ea typeface="Arial" pitchFamily="34" charset="0"/>
                <a:cs typeface="Khalid Art bold" pitchFamily="2" charset="-78"/>
              </a:rPr>
              <a:t>الكلفة</a:t>
            </a:r>
            <a:r>
              <a:rPr lang="ar-SA" altLang="ar-OM" sz="2000" dirty="0" smtClean="0">
                <a:solidFill>
                  <a:schemeClr val="accent6"/>
                </a:solidFill>
                <a:ea typeface="Arial" pitchFamily="34" charset="0"/>
                <a:cs typeface="Khalid Art bold" pitchFamily="2" charset="-78"/>
              </a:rPr>
              <a:t> الكلية للمشروع </a:t>
            </a:r>
            <a:r>
              <a:rPr lang="ar-OM" altLang="ar-OM" sz="2000" dirty="0" smtClean="0">
                <a:solidFill>
                  <a:schemeClr val="accent6"/>
                </a:solidFill>
                <a:ea typeface="Arial" pitchFamily="34" charset="0"/>
                <a:cs typeface="Khalid Art bold" pitchFamily="2" charset="-78"/>
              </a:rPr>
              <a:t>: </a:t>
            </a:r>
            <a:r>
              <a:rPr lang="ar-OM" altLang="ar-OM" sz="2000" dirty="0">
                <a:solidFill>
                  <a:schemeClr val="accent6"/>
                </a:solidFill>
                <a:ea typeface="Arial" pitchFamily="34" charset="0"/>
                <a:cs typeface="Khalid Art bold" pitchFamily="2" charset="-78"/>
              </a:rPr>
              <a:t>61.600 </a:t>
            </a:r>
            <a:r>
              <a:rPr lang="ar-SA" altLang="ar-OM" sz="2000" dirty="0" smtClean="0">
                <a:solidFill>
                  <a:schemeClr val="accent6"/>
                </a:solidFill>
                <a:ea typeface="Arial" pitchFamily="34" charset="0"/>
                <a:cs typeface="Khalid Art bold" pitchFamily="2" charset="-78"/>
              </a:rPr>
              <a:t>ر.ع</a:t>
            </a:r>
            <a:endParaRPr lang="ar-OM" altLang="ar-OM" sz="2000" dirty="0">
              <a:solidFill>
                <a:schemeClr val="accent6"/>
              </a:solidFill>
              <a:ea typeface="Arial" pitchFamily="34" charset="0"/>
              <a:cs typeface="Khalid Art bold" pitchFamily="2" charset="-78"/>
            </a:endParaRPr>
          </a:p>
          <a:p>
            <a:pPr algn="r" rtl="1" eaLnBrk="1" hangingPunct="1">
              <a:spcBef>
                <a:spcPct val="0"/>
              </a:spcBef>
              <a:buFontTx/>
              <a:buNone/>
            </a:pPr>
            <a:r>
              <a:rPr lang="ar-OM" altLang="ar-OM" sz="2000" dirty="0">
                <a:solidFill>
                  <a:schemeClr val="accent6"/>
                </a:solidFill>
                <a:ea typeface="Arial" pitchFamily="34" charset="0"/>
                <a:cs typeface="Khalid Art bold" pitchFamily="2" charset="-78"/>
              </a:rPr>
              <a:t>العائدات بعد البيع خلال شهر واحد: </a:t>
            </a:r>
            <a:r>
              <a:rPr lang="ar-SA" altLang="ar-OM" sz="2000" dirty="0" smtClean="0">
                <a:solidFill>
                  <a:schemeClr val="accent6"/>
                </a:solidFill>
                <a:ea typeface="Arial" pitchFamily="34" charset="0"/>
                <a:cs typeface="Khalid Art bold" pitchFamily="2" charset="-78"/>
              </a:rPr>
              <a:t> </a:t>
            </a:r>
            <a:r>
              <a:rPr lang="ar-OM" altLang="ar-OM" sz="2000" dirty="0" smtClean="0">
                <a:solidFill>
                  <a:schemeClr val="accent6"/>
                </a:solidFill>
                <a:ea typeface="Arial" pitchFamily="34" charset="0"/>
                <a:cs typeface="Khalid Art bold" pitchFamily="2" charset="-78"/>
              </a:rPr>
              <a:t>346.800</a:t>
            </a:r>
            <a:r>
              <a:rPr lang="ar-SA" altLang="ar-OM" sz="2000" dirty="0" smtClean="0">
                <a:solidFill>
                  <a:schemeClr val="accent6"/>
                </a:solidFill>
                <a:ea typeface="Arial" pitchFamily="34" charset="0"/>
                <a:cs typeface="Khalid Art bold" pitchFamily="2" charset="-78"/>
              </a:rPr>
              <a:t> ر.ع</a:t>
            </a:r>
            <a:endParaRPr lang="ar-OM" altLang="ar-OM" sz="2000" dirty="0">
              <a:solidFill>
                <a:schemeClr val="accent6"/>
              </a:solidFill>
              <a:ea typeface="Arial" pitchFamily="34" charset="0"/>
              <a:cs typeface="Khalid Art bold" pitchFamily="2" charset="-78"/>
            </a:endParaRPr>
          </a:p>
          <a:p>
            <a:pPr algn="r" rtl="1" eaLnBrk="1" hangingPunct="1">
              <a:spcBef>
                <a:spcPct val="0"/>
              </a:spcBef>
              <a:buFontTx/>
              <a:buNone/>
            </a:pPr>
            <a:r>
              <a:rPr lang="ar-OM" altLang="ar-OM" sz="2000" dirty="0">
                <a:solidFill>
                  <a:schemeClr val="accent6"/>
                </a:solidFill>
                <a:ea typeface="Arial" pitchFamily="34" charset="0"/>
                <a:cs typeface="Khalid Art bold" pitchFamily="2" charset="-78"/>
              </a:rPr>
              <a:t>صافي دخل المشروع: 285.200 ريال عماني</a:t>
            </a:r>
          </a:p>
        </p:txBody>
      </p:sp>
      <p:pic>
        <p:nvPicPr>
          <p:cNvPr id="9" name="Picture 5" descr="D:\المشروع\New folder\pink.jpg">
            <a:hlinkClick r:id="rId4" action="ppaction://hlinksldjump"/>
          </p:cNvPr>
          <p:cNvPicPr>
            <a:picLocks noChangeAspect="1" noChangeArrowheads="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5151726"/>
            <a:ext cx="1403129" cy="170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15091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734</Words>
  <Application>Microsoft Office PowerPoint</Application>
  <PresentationFormat>Widescreen</PresentationFormat>
  <Paragraphs>163</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 Unicode MS</vt:lpstr>
      <vt:lpstr>Arial</vt:lpstr>
      <vt:lpstr>Calibri</vt:lpstr>
      <vt:lpstr>Calibri Light</vt:lpstr>
      <vt:lpstr>Khalid Art bold</vt:lpstr>
      <vt:lpstr>M Unicode Sara</vt:lpstr>
      <vt:lpstr>Times New Roman</vt:lpstr>
      <vt:lpstr>Office Theme</vt:lpstr>
      <vt:lpstr>Felt rhythm إيقاعات جوخية</vt:lpstr>
      <vt:lpstr>PowerPoint Presentation</vt:lpstr>
      <vt:lpstr>الرؤية+الرسالة اهداف المشروع</vt:lpstr>
      <vt:lpstr>PowerPoint Presentation</vt:lpstr>
      <vt:lpstr>PowerPoint Presentation</vt:lpstr>
      <vt:lpstr>المنتجات</vt:lpstr>
      <vt:lpstr>PowerPoint Presentation</vt:lpstr>
      <vt:lpstr>PowerPoint Presentation</vt:lpstr>
      <vt:lpstr>PowerPoint Presentation</vt:lpstr>
      <vt:lpstr>الترويج + التسويق</vt:lpstr>
      <vt:lpstr>استمرارية المشروع</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الموضوع</dc:title>
  <dc:creator>Ali Al-rawahi</dc:creator>
  <cp:lastModifiedBy>Ali Al-rawahi</cp:lastModifiedBy>
  <cp:revision>34</cp:revision>
  <dcterms:created xsi:type="dcterms:W3CDTF">2014-09-09T09:03:35Z</dcterms:created>
  <dcterms:modified xsi:type="dcterms:W3CDTF">2014-09-18T03:58:37Z</dcterms:modified>
</cp:coreProperties>
</file>